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43" r:id="rId2"/>
    <p:sldId id="265" r:id="rId3"/>
    <p:sldId id="286" r:id="rId4"/>
    <p:sldId id="349" r:id="rId5"/>
    <p:sldId id="350" r:id="rId6"/>
    <p:sldId id="275" r:id="rId7"/>
    <p:sldId id="326" r:id="rId8"/>
    <p:sldId id="321" r:id="rId9"/>
    <p:sldId id="276" r:id="rId10"/>
    <p:sldId id="347" r:id="rId11"/>
    <p:sldId id="338" r:id="rId12"/>
    <p:sldId id="348" r:id="rId13"/>
    <p:sldId id="345" r:id="rId14"/>
  </p:sldIdLst>
  <p:sldSz cx="9144000" cy="6858000" type="screen4x3"/>
  <p:notesSz cx="6810375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3399"/>
    <a:srgbClr val="4597A0"/>
    <a:srgbClr val="8AC6CD"/>
    <a:srgbClr val="0179CB"/>
    <a:srgbClr val="A50021"/>
    <a:srgbClr val="3366CC"/>
    <a:srgbClr val="0869DE"/>
    <a:srgbClr val="0066CC"/>
    <a:srgbClr val="C4E59F"/>
    <a:srgbClr val="0070C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28" autoAdjust="0"/>
    <p:restoredTop sz="94667" autoAdjust="0"/>
  </p:normalViewPr>
  <p:slideViewPr>
    <p:cSldViewPr>
      <p:cViewPr varScale="1">
        <p:scale>
          <a:sx n="85" d="100"/>
          <a:sy n="85" d="100"/>
        </p:scale>
        <p:origin x="-928" y="-120"/>
      </p:cViewPr>
      <p:guideLst>
        <p:guide orient="horz" pos="288"/>
        <p:guide pos="528"/>
        <p:guide pos="5424"/>
        <p:guide pos="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E60931-3052-4F48-B667-B064255F623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9AC583-2F02-40F7-9E9A-85FEC1D70524}">
      <dgm:prSet custT="1"/>
      <dgm:spPr>
        <a:solidFill>
          <a:srgbClr val="4597A0"/>
        </a:solidFill>
        <a:ln>
          <a:noFill/>
        </a:ln>
      </dgm:spPr>
      <dgm:t>
        <a:bodyPr/>
        <a:lstStyle/>
        <a:p>
          <a:pPr rtl="0"/>
          <a:r>
            <a:rPr lang="en-US" sz="2000" dirty="0" smtClean="0"/>
            <a:t>Not an end in itself</a:t>
          </a:r>
          <a:endParaRPr lang="en-US" sz="2000" dirty="0"/>
        </a:p>
      </dgm:t>
    </dgm:pt>
    <dgm:pt modelId="{563566D9-40FB-4206-9DC6-DF5A788E07F7}" type="parTrans" cxnId="{6D4E0D77-11EB-4A7D-AF5A-91A844175486}">
      <dgm:prSet/>
      <dgm:spPr/>
      <dgm:t>
        <a:bodyPr/>
        <a:lstStyle/>
        <a:p>
          <a:endParaRPr lang="en-US"/>
        </a:p>
      </dgm:t>
    </dgm:pt>
    <dgm:pt modelId="{EFEB08CC-EF1A-4BC6-99D6-BAC01682BCC2}" type="sibTrans" cxnId="{6D4E0D77-11EB-4A7D-AF5A-91A844175486}">
      <dgm:prSet/>
      <dgm:spPr/>
      <dgm:t>
        <a:bodyPr/>
        <a:lstStyle/>
        <a:p>
          <a:endParaRPr lang="en-US"/>
        </a:p>
      </dgm:t>
    </dgm:pt>
    <dgm:pt modelId="{85C442F6-C5F5-4E63-8413-DA0B13A3C3A0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z="2000" dirty="0" smtClean="0"/>
            <a:t>Involving all stakeholders</a:t>
          </a:r>
          <a:endParaRPr lang="en-US" sz="2000" dirty="0"/>
        </a:p>
      </dgm:t>
    </dgm:pt>
    <dgm:pt modelId="{4CB643C9-362A-4DB7-B2B0-A71CB33A6129}" type="parTrans" cxnId="{859159A5-392A-47E9-8A5B-61C2FE8106FE}">
      <dgm:prSet/>
      <dgm:spPr/>
      <dgm:t>
        <a:bodyPr/>
        <a:lstStyle/>
        <a:p>
          <a:endParaRPr lang="en-US"/>
        </a:p>
      </dgm:t>
    </dgm:pt>
    <dgm:pt modelId="{ECFBCADE-89C7-42B1-B482-8150D1391A6F}" type="sibTrans" cxnId="{859159A5-392A-47E9-8A5B-61C2FE8106FE}">
      <dgm:prSet/>
      <dgm:spPr/>
      <dgm:t>
        <a:bodyPr/>
        <a:lstStyle/>
        <a:p>
          <a:endParaRPr lang="en-US"/>
        </a:p>
      </dgm:t>
    </dgm:pt>
    <dgm:pt modelId="{84470573-3163-4F0B-A5F0-F289604046D3}">
      <dgm:prSet custT="1"/>
      <dgm:spPr>
        <a:solidFill>
          <a:srgbClr val="4597A0"/>
        </a:solidFill>
        <a:ln>
          <a:noFill/>
        </a:ln>
      </dgm:spPr>
      <dgm:t>
        <a:bodyPr/>
        <a:lstStyle/>
        <a:p>
          <a:pPr rtl="0"/>
          <a:r>
            <a:rPr lang="en-US" sz="2000" dirty="0" smtClean="0"/>
            <a:t>Integrated and simultaneous</a:t>
          </a:r>
          <a:endParaRPr lang="en-US" sz="2000" dirty="0"/>
        </a:p>
      </dgm:t>
    </dgm:pt>
    <dgm:pt modelId="{81166566-EEFB-4652-AEE6-6FF6B61D99BC}" type="parTrans" cxnId="{93F54BCA-EE54-480E-8CCB-8399D787CDB0}">
      <dgm:prSet/>
      <dgm:spPr/>
      <dgm:t>
        <a:bodyPr/>
        <a:lstStyle/>
        <a:p>
          <a:endParaRPr lang="en-US"/>
        </a:p>
      </dgm:t>
    </dgm:pt>
    <dgm:pt modelId="{CDE247CE-6286-4029-80A9-D291BE1E3BB9}" type="sibTrans" cxnId="{93F54BCA-EE54-480E-8CCB-8399D787CDB0}">
      <dgm:prSet/>
      <dgm:spPr/>
      <dgm:t>
        <a:bodyPr/>
        <a:lstStyle/>
        <a:p>
          <a:endParaRPr lang="en-US"/>
        </a:p>
      </dgm:t>
    </dgm:pt>
    <dgm:pt modelId="{80455AAD-A45F-4850-8AA4-5ABD16E60650}">
      <dgm:prSet/>
      <dgm:spPr>
        <a:solidFill>
          <a:srgbClr val="0179CB"/>
        </a:solidFill>
        <a:ln>
          <a:noFill/>
        </a:ln>
      </dgm:spPr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</a:rPr>
            <a:t>For the development of adult education in a lifelong learning perspective</a:t>
          </a:r>
          <a:endParaRPr lang="en-US" dirty="0">
            <a:solidFill>
              <a:schemeClr val="bg1"/>
            </a:solidFill>
          </a:endParaRPr>
        </a:p>
      </dgm:t>
    </dgm:pt>
    <dgm:pt modelId="{36C30DF1-EAAB-475E-B8CD-C3B83D7C3697}" type="parTrans" cxnId="{1761F44E-1345-48FB-9B0F-D2A135ED030B}">
      <dgm:prSet/>
      <dgm:spPr/>
      <dgm:t>
        <a:bodyPr/>
        <a:lstStyle/>
        <a:p>
          <a:endParaRPr lang="en-US"/>
        </a:p>
      </dgm:t>
    </dgm:pt>
    <dgm:pt modelId="{5A3616EE-0640-4C6E-A518-05D6D37331E5}" type="sibTrans" cxnId="{1761F44E-1345-48FB-9B0F-D2A135ED030B}">
      <dgm:prSet/>
      <dgm:spPr/>
      <dgm:t>
        <a:bodyPr/>
        <a:lstStyle/>
        <a:p>
          <a:endParaRPr lang="en-US"/>
        </a:p>
      </dgm:t>
    </dgm:pt>
    <dgm:pt modelId="{46F84136-867A-4F6E-BDCE-64E5B933F0E5}">
      <dgm:prSet custT="1"/>
      <dgm:spPr>
        <a:solidFill>
          <a:srgbClr val="0179CB"/>
        </a:solidFill>
        <a:ln>
          <a:noFill/>
        </a:ln>
      </dgm:spPr>
      <dgm:t>
        <a:bodyPr/>
        <a:lstStyle/>
        <a:p>
          <a:pPr rtl="0"/>
          <a:r>
            <a:rPr lang="de-DE" sz="1800" dirty="0" smtClean="0">
              <a:solidFill>
                <a:schemeClr val="bg1"/>
              </a:solidFill>
            </a:rPr>
            <a:t>GOs, NGOs, </a:t>
          </a:r>
          <a:r>
            <a:rPr lang="de-DE" sz="1800" dirty="0" err="1" smtClean="0">
              <a:solidFill>
                <a:schemeClr val="bg1"/>
              </a:solidFill>
            </a:rPr>
            <a:t>experts</a:t>
          </a:r>
          <a:r>
            <a:rPr lang="de-DE" sz="1800" dirty="0" smtClean="0">
              <a:solidFill>
                <a:schemeClr val="bg1"/>
              </a:solidFill>
            </a:rPr>
            <a:t>, researchers, agencies, learners</a:t>
          </a:r>
          <a:endParaRPr lang="en-US" sz="1800" dirty="0">
            <a:solidFill>
              <a:schemeClr val="bg1"/>
            </a:solidFill>
          </a:endParaRPr>
        </a:p>
      </dgm:t>
    </dgm:pt>
    <dgm:pt modelId="{82493A1A-081F-4348-9622-CADB2D9EB58D}" type="parTrans" cxnId="{437AC441-C726-45AA-A67D-3DD6CD55477D}">
      <dgm:prSet/>
      <dgm:spPr/>
      <dgm:t>
        <a:bodyPr/>
        <a:lstStyle/>
        <a:p>
          <a:endParaRPr lang="en-US"/>
        </a:p>
      </dgm:t>
    </dgm:pt>
    <dgm:pt modelId="{67ADBB65-B256-4C7C-B629-8B769D0D4912}" type="sibTrans" cxnId="{437AC441-C726-45AA-A67D-3DD6CD55477D}">
      <dgm:prSet/>
      <dgm:spPr/>
      <dgm:t>
        <a:bodyPr/>
        <a:lstStyle/>
        <a:p>
          <a:endParaRPr lang="en-US"/>
        </a:p>
      </dgm:t>
    </dgm:pt>
    <dgm:pt modelId="{7A1B70B9-EB5A-4CE2-A264-0E42DF717B51}">
      <dgm:prSet custT="1"/>
      <dgm:spPr>
        <a:solidFill>
          <a:srgbClr val="0179CB"/>
        </a:solidFill>
        <a:ln>
          <a:noFill/>
        </a:ln>
      </dgm:spPr>
      <dgm:t>
        <a:bodyPr/>
        <a:lstStyle/>
        <a:p>
          <a:pPr rtl="0"/>
          <a:r>
            <a:rPr lang="en-US" sz="1800" dirty="0" smtClean="0">
              <a:solidFill>
                <a:schemeClr val="bg1"/>
              </a:solidFill>
            </a:rPr>
            <a:t>Linking monitoring activities: at all levels and with other agendas</a:t>
          </a:r>
          <a:endParaRPr lang="en-US" sz="1800" dirty="0">
            <a:solidFill>
              <a:schemeClr val="bg1"/>
            </a:solidFill>
          </a:endParaRPr>
        </a:p>
      </dgm:t>
    </dgm:pt>
    <dgm:pt modelId="{3D15B72B-F331-466F-82CF-81972129B42F}" type="parTrans" cxnId="{3E0DB97E-DCA7-43D9-9D47-3233FBC3E144}">
      <dgm:prSet/>
      <dgm:spPr/>
      <dgm:t>
        <a:bodyPr/>
        <a:lstStyle/>
        <a:p>
          <a:endParaRPr lang="en-US"/>
        </a:p>
      </dgm:t>
    </dgm:pt>
    <dgm:pt modelId="{B69B0C38-8EC4-461B-83F9-2117C296336C}" type="sibTrans" cxnId="{3E0DB97E-DCA7-43D9-9D47-3233FBC3E144}">
      <dgm:prSet/>
      <dgm:spPr/>
      <dgm:t>
        <a:bodyPr/>
        <a:lstStyle/>
        <a:p>
          <a:endParaRPr lang="en-US"/>
        </a:p>
      </dgm:t>
    </dgm:pt>
    <dgm:pt modelId="{6CCE005A-C21F-4A78-8E3C-8A1B347C6EDB}">
      <dgm:prSet custT="1"/>
      <dgm:spPr>
        <a:solidFill>
          <a:srgbClr val="0179CB"/>
        </a:solidFill>
        <a:ln>
          <a:noFill/>
        </a:ln>
      </dgm:spPr>
      <dgm:t>
        <a:bodyPr/>
        <a:lstStyle/>
        <a:p>
          <a:pPr rtl="0"/>
          <a:r>
            <a:rPr lang="de-DE" sz="1800" dirty="0" err="1" smtClean="0">
              <a:solidFill>
                <a:schemeClr val="bg1"/>
              </a:solidFill>
            </a:rPr>
            <a:t>Capacity</a:t>
          </a:r>
          <a:r>
            <a:rPr lang="de-DE" sz="1800" dirty="0" smtClean="0">
              <a:solidFill>
                <a:schemeClr val="bg1"/>
              </a:solidFill>
            </a:rPr>
            <a:t> </a:t>
          </a:r>
          <a:r>
            <a:rPr lang="de-DE" sz="1800" dirty="0" err="1" smtClean="0">
              <a:solidFill>
                <a:schemeClr val="bg1"/>
              </a:solidFill>
            </a:rPr>
            <a:t>building</a:t>
          </a:r>
          <a:r>
            <a:rPr lang="de-DE" sz="1800" dirty="0" smtClean="0">
              <a:solidFill>
                <a:schemeClr val="bg1"/>
              </a:solidFill>
            </a:rPr>
            <a:t>, </a:t>
          </a:r>
          <a:r>
            <a:rPr lang="de-DE" sz="1800" dirty="0" err="1" smtClean="0">
              <a:solidFill>
                <a:schemeClr val="bg1"/>
              </a:solidFill>
            </a:rPr>
            <a:t>advocacy</a:t>
          </a:r>
          <a:r>
            <a:rPr lang="de-DE" sz="1800" dirty="0" smtClean="0">
              <a:solidFill>
                <a:schemeClr val="bg1"/>
              </a:solidFill>
            </a:rPr>
            <a:t>, and </a:t>
          </a:r>
          <a:r>
            <a:rPr lang="de-DE" sz="1800" dirty="0" err="1" smtClean="0">
              <a:solidFill>
                <a:schemeClr val="bg1"/>
              </a:solidFill>
            </a:rPr>
            <a:t>research</a:t>
          </a:r>
          <a:endParaRPr lang="en-US" sz="1800" dirty="0">
            <a:solidFill>
              <a:schemeClr val="bg1"/>
            </a:solidFill>
          </a:endParaRPr>
        </a:p>
      </dgm:t>
    </dgm:pt>
    <dgm:pt modelId="{2438F139-61A0-4EF4-8547-BA5E55916A66}" type="sibTrans" cxnId="{BB634165-1264-4B6E-9BEC-C66A720CB9A3}">
      <dgm:prSet/>
      <dgm:spPr/>
      <dgm:t>
        <a:bodyPr/>
        <a:lstStyle/>
        <a:p>
          <a:endParaRPr lang="en-US"/>
        </a:p>
      </dgm:t>
    </dgm:pt>
    <dgm:pt modelId="{DCF8547C-BB73-4C0A-A52C-710D2B2101A5}" type="parTrans" cxnId="{BB634165-1264-4B6E-9BEC-C66A720CB9A3}">
      <dgm:prSet/>
      <dgm:spPr/>
      <dgm:t>
        <a:bodyPr/>
        <a:lstStyle/>
        <a:p>
          <a:endParaRPr lang="en-US"/>
        </a:p>
      </dgm:t>
    </dgm:pt>
    <dgm:pt modelId="{CF3541E3-8BF7-4C08-9CEC-BD1860D92722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pPr rtl="0"/>
          <a:r>
            <a:rPr lang="de-DE" sz="2000" dirty="0" smtClean="0"/>
            <a:t>Complemented by</a:t>
          </a:r>
          <a:endParaRPr lang="en-US" sz="2000" dirty="0"/>
        </a:p>
      </dgm:t>
    </dgm:pt>
    <dgm:pt modelId="{B6CD88B0-23DB-40EC-B56A-45D468DC50A2}" type="sibTrans" cxnId="{85C690D8-52F2-4802-9B5B-37BC70165BCA}">
      <dgm:prSet/>
      <dgm:spPr/>
      <dgm:t>
        <a:bodyPr/>
        <a:lstStyle/>
        <a:p>
          <a:endParaRPr lang="en-US"/>
        </a:p>
      </dgm:t>
    </dgm:pt>
    <dgm:pt modelId="{9610349D-1033-4445-B0CC-45DEED294618}" type="parTrans" cxnId="{85C690D8-52F2-4802-9B5B-37BC70165BCA}">
      <dgm:prSet/>
      <dgm:spPr/>
      <dgm:t>
        <a:bodyPr/>
        <a:lstStyle/>
        <a:p>
          <a:endParaRPr lang="en-US"/>
        </a:p>
      </dgm:t>
    </dgm:pt>
    <dgm:pt modelId="{F6418BDB-0CF2-A74A-8662-8AC6D05F79AD}">
      <dgm:prSet custT="1"/>
      <dgm:spPr>
        <a:solidFill>
          <a:srgbClr val="4597A0"/>
        </a:solidFill>
        <a:ln>
          <a:noFill/>
        </a:ln>
      </dgm:spPr>
      <dgm:t>
        <a:bodyPr/>
        <a:lstStyle/>
        <a:p>
          <a:pPr rtl="0"/>
          <a:r>
            <a:rPr lang="en-US" sz="1800" dirty="0" smtClean="0"/>
            <a:t>National activities at the core</a:t>
          </a:r>
          <a:endParaRPr lang="en-US" sz="1800" dirty="0">
            <a:solidFill>
              <a:schemeClr val="bg1"/>
            </a:solidFill>
          </a:endParaRPr>
        </a:p>
      </dgm:t>
    </dgm:pt>
    <dgm:pt modelId="{6288C841-9EAC-6B40-BC18-5799AC35C6C7}" type="parTrans" cxnId="{7C25D0AD-6211-B142-91F0-287F5A2662A6}">
      <dgm:prSet/>
      <dgm:spPr/>
    </dgm:pt>
    <dgm:pt modelId="{50917604-666C-C840-9E25-58A95800D66B}" type="sibTrans" cxnId="{7C25D0AD-6211-B142-91F0-287F5A2662A6}">
      <dgm:prSet/>
      <dgm:spPr/>
    </dgm:pt>
    <dgm:pt modelId="{7B9E18E6-BE1B-F24A-99E2-372FF3F15FC8}">
      <dgm:prSet/>
      <dgm:spPr>
        <a:solidFill>
          <a:srgbClr val="0179CB"/>
        </a:solidFill>
        <a:ln>
          <a:noFill/>
        </a:ln>
      </dgm:spPr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</a:rPr>
            <a:t>Regional/international activities; UNESCO support and coordination at global level.</a:t>
          </a:r>
          <a:endParaRPr lang="en-US" dirty="0">
            <a:solidFill>
              <a:schemeClr val="bg1"/>
            </a:solidFill>
          </a:endParaRPr>
        </a:p>
      </dgm:t>
    </dgm:pt>
    <dgm:pt modelId="{1AF21D83-06FA-FB43-A856-E2726B3D70DB}" type="parTrans" cxnId="{63D184FE-E3C4-584B-8D08-A9E2B339D6CB}">
      <dgm:prSet/>
      <dgm:spPr/>
      <dgm:t>
        <a:bodyPr/>
        <a:lstStyle/>
        <a:p>
          <a:endParaRPr lang="en-US"/>
        </a:p>
      </dgm:t>
    </dgm:pt>
    <dgm:pt modelId="{744F7E5A-BAB8-5C45-8B8B-85270C5D0AA9}" type="sibTrans" cxnId="{63D184FE-E3C4-584B-8D08-A9E2B339D6CB}">
      <dgm:prSet/>
      <dgm:spPr/>
      <dgm:t>
        <a:bodyPr/>
        <a:lstStyle/>
        <a:p>
          <a:endParaRPr lang="en-US"/>
        </a:p>
      </dgm:t>
    </dgm:pt>
    <dgm:pt modelId="{6F788C11-FA18-48A9-88F1-BFEFFA50A229}" type="pres">
      <dgm:prSet presAssocID="{FFE60931-3052-4F48-B667-B064255F623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C0B6F89-DE19-4A51-BDF8-EC4FC3B7E3AA}" type="pres">
      <dgm:prSet presAssocID="{E59AC583-2F02-40F7-9E9A-85FEC1D70524}" presName="linNode" presStyleCnt="0"/>
      <dgm:spPr/>
    </dgm:pt>
    <dgm:pt modelId="{9CA5360A-DC9E-495A-BB13-C7DC411F6EAA}" type="pres">
      <dgm:prSet presAssocID="{E59AC583-2F02-40F7-9E9A-85FEC1D70524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3A53A-131C-497E-9D4E-870A956682EE}" type="pres">
      <dgm:prSet presAssocID="{E59AC583-2F02-40F7-9E9A-85FEC1D70524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D94CA-18AC-4EAA-AAD9-A0593389FEF3}" type="pres">
      <dgm:prSet presAssocID="{EFEB08CC-EF1A-4BC6-99D6-BAC01682BCC2}" presName="spacing" presStyleCnt="0"/>
      <dgm:spPr/>
    </dgm:pt>
    <dgm:pt modelId="{EF84EF5D-4200-4996-908B-104C2D369EBA}" type="pres">
      <dgm:prSet presAssocID="{85C442F6-C5F5-4E63-8413-DA0B13A3C3A0}" presName="linNode" presStyleCnt="0"/>
      <dgm:spPr/>
    </dgm:pt>
    <dgm:pt modelId="{0E8B8533-BEA4-431A-A606-DFFCD8C59599}" type="pres">
      <dgm:prSet presAssocID="{85C442F6-C5F5-4E63-8413-DA0B13A3C3A0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7D21B-9E46-4812-836B-188B5590441A}" type="pres">
      <dgm:prSet presAssocID="{85C442F6-C5F5-4E63-8413-DA0B13A3C3A0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81FCC-7017-4C57-A0F4-FBB7C950836D}" type="pres">
      <dgm:prSet presAssocID="{ECFBCADE-89C7-42B1-B482-8150D1391A6F}" presName="spacing" presStyleCnt="0"/>
      <dgm:spPr/>
    </dgm:pt>
    <dgm:pt modelId="{9B657B1E-F322-4E4B-8C95-90009533CF91}" type="pres">
      <dgm:prSet presAssocID="{84470573-3163-4F0B-A5F0-F289604046D3}" presName="linNode" presStyleCnt="0"/>
      <dgm:spPr/>
    </dgm:pt>
    <dgm:pt modelId="{E3438AAF-6F25-4E3B-B6F1-FD1243C27320}" type="pres">
      <dgm:prSet presAssocID="{84470573-3163-4F0B-A5F0-F289604046D3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3E352-AAE9-41F8-82EA-3335483C394D}" type="pres">
      <dgm:prSet presAssocID="{84470573-3163-4F0B-A5F0-F289604046D3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2407A5-D0EB-4855-ADFC-49A289E77EFD}" type="pres">
      <dgm:prSet presAssocID="{CDE247CE-6286-4029-80A9-D291BE1E3BB9}" presName="spacing" presStyleCnt="0"/>
      <dgm:spPr/>
    </dgm:pt>
    <dgm:pt modelId="{A2A1F35C-48A2-43B7-9096-8AD63DF933B0}" type="pres">
      <dgm:prSet presAssocID="{CF3541E3-8BF7-4C08-9CEC-BD1860D92722}" presName="linNode" presStyleCnt="0"/>
      <dgm:spPr/>
    </dgm:pt>
    <dgm:pt modelId="{C4578F8D-5EAD-4743-803C-B98E96937638}" type="pres">
      <dgm:prSet presAssocID="{CF3541E3-8BF7-4C08-9CEC-BD1860D92722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A23D08-2B28-4B74-A5DF-ACBF1E7799C0}" type="pres">
      <dgm:prSet presAssocID="{CF3541E3-8BF7-4C08-9CEC-BD1860D92722}" presName="childShp" presStyleLbl="bgAccFollowNode1" presStyleIdx="3" presStyleCnt="5" custScaleY="97126" custLinFactNeighborX="-590" custLinFactNeighborY="-9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67F0D-5DC9-8F43-83B4-D52182211929}" type="pres">
      <dgm:prSet presAssocID="{B6CD88B0-23DB-40EC-B56A-45D468DC50A2}" presName="spacing" presStyleCnt="0"/>
      <dgm:spPr/>
    </dgm:pt>
    <dgm:pt modelId="{5A9D69A4-6406-3548-9A3B-610A0E4316CC}" type="pres">
      <dgm:prSet presAssocID="{F6418BDB-0CF2-A74A-8662-8AC6D05F79AD}" presName="linNode" presStyleCnt="0"/>
      <dgm:spPr/>
    </dgm:pt>
    <dgm:pt modelId="{D42456B0-8D60-4845-8D53-00E14005A0E8}" type="pres">
      <dgm:prSet presAssocID="{F6418BDB-0CF2-A74A-8662-8AC6D05F79AD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873383-5DA0-9E46-94D9-A823E7A26AF3}" type="pres">
      <dgm:prSet presAssocID="{F6418BDB-0CF2-A74A-8662-8AC6D05F79AD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109A69-9C5A-49B1-9B02-8C0073B1E48E}" type="presOf" srcId="{80455AAD-A45F-4850-8AA4-5ABD16E60650}" destId="{C873A53A-131C-497E-9D4E-870A956682EE}" srcOrd="0" destOrd="0" presId="urn:microsoft.com/office/officeart/2005/8/layout/vList6"/>
    <dgm:cxn modelId="{3E0DB97E-DCA7-43D9-9D47-3233FBC3E144}" srcId="{84470573-3163-4F0B-A5F0-F289604046D3}" destId="{7A1B70B9-EB5A-4CE2-A264-0E42DF717B51}" srcOrd="0" destOrd="0" parTransId="{3D15B72B-F331-466F-82CF-81972129B42F}" sibTransId="{B69B0C38-8EC4-461B-83F9-2117C296336C}"/>
    <dgm:cxn modelId="{437AC441-C726-45AA-A67D-3DD6CD55477D}" srcId="{85C442F6-C5F5-4E63-8413-DA0B13A3C3A0}" destId="{46F84136-867A-4F6E-BDCE-64E5B933F0E5}" srcOrd="0" destOrd="0" parTransId="{82493A1A-081F-4348-9622-CADB2D9EB58D}" sibTransId="{67ADBB65-B256-4C7C-B629-8B769D0D4912}"/>
    <dgm:cxn modelId="{BA509F1A-7167-5943-A454-F1B2ABA61ED9}" type="presOf" srcId="{7B9E18E6-BE1B-F24A-99E2-372FF3F15FC8}" destId="{DC873383-5DA0-9E46-94D9-A823E7A26AF3}" srcOrd="0" destOrd="0" presId="urn:microsoft.com/office/officeart/2005/8/layout/vList6"/>
    <dgm:cxn modelId="{93F54BCA-EE54-480E-8CCB-8399D787CDB0}" srcId="{FFE60931-3052-4F48-B667-B064255F623A}" destId="{84470573-3163-4F0B-A5F0-F289604046D3}" srcOrd="2" destOrd="0" parTransId="{81166566-EEFB-4652-AEE6-6FF6B61D99BC}" sibTransId="{CDE247CE-6286-4029-80A9-D291BE1E3BB9}"/>
    <dgm:cxn modelId="{352A30B1-DA28-40CE-B3C9-BF1E4FBEDFB7}" type="presOf" srcId="{CF3541E3-8BF7-4C08-9CEC-BD1860D92722}" destId="{C4578F8D-5EAD-4743-803C-B98E96937638}" srcOrd="0" destOrd="0" presId="urn:microsoft.com/office/officeart/2005/8/layout/vList6"/>
    <dgm:cxn modelId="{85C690D8-52F2-4802-9B5B-37BC70165BCA}" srcId="{FFE60931-3052-4F48-B667-B064255F623A}" destId="{CF3541E3-8BF7-4C08-9CEC-BD1860D92722}" srcOrd="3" destOrd="0" parTransId="{9610349D-1033-4445-B0CC-45DEED294618}" sibTransId="{B6CD88B0-23DB-40EC-B56A-45D468DC50A2}"/>
    <dgm:cxn modelId="{859159A5-392A-47E9-8A5B-61C2FE8106FE}" srcId="{FFE60931-3052-4F48-B667-B064255F623A}" destId="{85C442F6-C5F5-4E63-8413-DA0B13A3C3A0}" srcOrd="1" destOrd="0" parTransId="{4CB643C9-362A-4DB7-B2B0-A71CB33A6129}" sibTransId="{ECFBCADE-89C7-42B1-B482-8150D1391A6F}"/>
    <dgm:cxn modelId="{006D0962-0560-4AB0-B973-4F25CEF61B75}" type="presOf" srcId="{7A1B70B9-EB5A-4CE2-A264-0E42DF717B51}" destId="{D5E3E352-AAE9-41F8-82EA-3335483C394D}" srcOrd="0" destOrd="0" presId="urn:microsoft.com/office/officeart/2005/8/layout/vList6"/>
    <dgm:cxn modelId="{CDA07946-5E6A-4E07-A4CE-653F6541AAB0}" type="presOf" srcId="{FFE60931-3052-4F48-B667-B064255F623A}" destId="{6F788C11-FA18-48A9-88F1-BFEFFA50A229}" srcOrd="0" destOrd="0" presId="urn:microsoft.com/office/officeart/2005/8/layout/vList6"/>
    <dgm:cxn modelId="{7C25D0AD-6211-B142-91F0-287F5A2662A6}" srcId="{FFE60931-3052-4F48-B667-B064255F623A}" destId="{F6418BDB-0CF2-A74A-8662-8AC6D05F79AD}" srcOrd="4" destOrd="0" parTransId="{6288C841-9EAC-6B40-BC18-5799AC35C6C7}" sibTransId="{50917604-666C-C840-9E25-58A95800D66B}"/>
    <dgm:cxn modelId="{06D76D3A-5BC4-C142-8A14-7791478AEE1A}" type="presOf" srcId="{F6418BDB-0CF2-A74A-8662-8AC6D05F79AD}" destId="{D42456B0-8D60-4845-8D53-00E14005A0E8}" srcOrd="0" destOrd="0" presId="urn:microsoft.com/office/officeart/2005/8/layout/vList6"/>
    <dgm:cxn modelId="{BB634165-1264-4B6E-9BEC-C66A720CB9A3}" srcId="{CF3541E3-8BF7-4C08-9CEC-BD1860D92722}" destId="{6CCE005A-C21F-4A78-8E3C-8A1B347C6EDB}" srcOrd="0" destOrd="0" parTransId="{DCF8547C-BB73-4C0A-A52C-710D2B2101A5}" sibTransId="{2438F139-61A0-4EF4-8547-BA5E55916A66}"/>
    <dgm:cxn modelId="{63D184FE-E3C4-584B-8D08-A9E2B339D6CB}" srcId="{F6418BDB-0CF2-A74A-8662-8AC6D05F79AD}" destId="{7B9E18E6-BE1B-F24A-99E2-372FF3F15FC8}" srcOrd="0" destOrd="0" parTransId="{1AF21D83-06FA-FB43-A856-E2726B3D70DB}" sibTransId="{744F7E5A-BAB8-5C45-8B8B-85270C5D0AA9}"/>
    <dgm:cxn modelId="{E603FF17-FEB6-4C22-BA17-22D47F7FC186}" type="presOf" srcId="{46F84136-867A-4F6E-BDCE-64E5B933F0E5}" destId="{5647D21B-9E46-4812-836B-188B5590441A}" srcOrd="0" destOrd="0" presId="urn:microsoft.com/office/officeart/2005/8/layout/vList6"/>
    <dgm:cxn modelId="{808C2FA3-E159-42B7-A1A0-5198DA502138}" type="presOf" srcId="{84470573-3163-4F0B-A5F0-F289604046D3}" destId="{E3438AAF-6F25-4E3B-B6F1-FD1243C27320}" srcOrd="0" destOrd="0" presId="urn:microsoft.com/office/officeart/2005/8/layout/vList6"/>
    <dgm:cxn modelId="{6D4E0D77-11EB-4A7D-AF5A-91A844175486}" srcId="{FFE60931-3052-4F48-B667-B064255F623A}" destId="{E59AC583-2F02-40F7-9E9A-85FEC1D70524}" srcOrd="0" destOrd="0" parTransId="{563566D9-40FB-4206-9DC6-DF5A788E07F7}" sibTransId="{EFEB08CC-EF1A-4BC6-99D6-BAC01682BCC2}"/>
    <dgm:cxn modelId="{C7D4C505-C185-4414-8DC7-1A26E5B243F6}" type="presOf" srcId="{E59AC583-2F02-40F7-9E9A-85FEC1D70524}" destId="{9CA5360A-DC9E-495A-BB13-C7DC411F6EAA}" srcOrd="0" destOrd="0" presId="urn:microsoft.com/office/officeart/2005/8/layout/vList6"/>
    <dgm:cxn modelId="{1758A40E-9551-43F2-A001-26F22557A0EA}" type="presOf" srcId="{85C442F6-C5F5-4E63-8413-DA0B13A3C3A0}" destId="{0E8B8533-BEA4-431A-A606-DFFCD8C59599}" srcOrd="0" destOrd="0" presId="urn:microsoft.com/office/officeart/2005/8/layout/vList6"/>
    <dgm:cxn modelId="{E2600778-7C8E-4ABB-A654-9C640D180025}" type="presOf" srcId="{6CCE005A-C21F-4A78-8E3C-8A1B347C6EDB}" destId="{B8A23D08-2B28-4B74-A5DF-ACBF1E7799C0}" srcOrd="0" destOrd="0" presId="urn:microsoft.com/office/officeart/2005/8/layout/vList6"/>
    <dgm:cxn modelId="{1761F44E-1345-48FB-9B0F-D2A135ED030B}" srcId="{E59AC583-2F02-40F7-9E9A-85FEC1D70524}" destId="{80455AAD-A45F-4850-8AA4-5ABD16E60650}" srcOrd="0" destOrd="0" parTransId="{36C30DF1-EAAB-475E-B8CD-C3B83D7C3697}" sibTransId="{5A3616EE-0640-4C6E-A518-05D6D37331E5}"/>
    <dgm:cxn modelId="{7F2311F2-A8A5-4510-9F53-2E8BD014297D}" type="presParOf" srcId="{6F788C11-FA18-48A9-88F1-BFEFFA50A229}" destId="{EC0B6F89-DE19-4A51-BDF8-EC4FC3B7E3AA}" srcOrd="0" destOrd="0" presId="urn:microsoft.com/office/officeart/2005/8/layout/vList6"/>
    <dgm:cxn modelId="{25BBB9D1-03A9-4EFB-9DCE-202DD6519FF4}" type="presParOf" srcId="{EC0B6F89-DE19-4A51-BDF8-EC4FC3B7E3AA}" destId="{9CA5360A-DC9E-495A-BB13-C7DC411F6EAA}" srcOrd="0" destOrd="0" presId="urn:microsoft.com/office/officeart/2005/8/layout/vList6"/>
    <dgm:cxn modelId="{CAA0D072-7B90-405A-8273-BE8EB893FAFD}" type="presParOf" srcId="{EC0B6F89-DE19-4A51-BDF8-EC4FC3B7E3AA}" destId="{C873A53A-131C-497E-9D4E-870A956682EE}" srcOrd="1" destOrd="0" presId="urn:microsoft.com/office/officeart/2005/8/layout/vList6"/>
    <dgm:cxn modelId="{82455344-92C5-4F8C-86E6-4458D8A3B6FF}" type="presParOf" srcId="{6F788C11-FA18-48A9-88F1-BFEFFA50A229}" destId="{9E8D94CA-18AC-4EAA-AAD9-A0593389FEF3}" srcOrd="1" destOrd="0" presId="urn:microsoft.com/office/officeart/2005/8/layout/vList6"/>
    <dgm:cxn modelId="{C9AEA02F-AE46-48B3-B9D2-1174A1EDC68B}" type="presParOf" srcId="{6F788C11-FA18-48A9-88F1-BFEFFA50A229}" destId="{EF84EF5D-4200-4996-908B-104C2D369EBA}" srcOrd="2" destOrd="0" presId="urn:microsoft.com/office/officeart/2005/8/layout/vList6"/>
    <dgm:cxn modelId="{0D606A38-559D-4523-896B-10257ED810B5}" type="presParOf" srcId="{EF84EF5D-4200-4996-908B-104C2D369EBA}" destId="{0E8B8533-BEA4-431A-A606-DFFCD8C59599}" srcOrd="0" destOrd="0" presId="urn:microsoft.com/office/officeart/2005/8/layout/vList6"/>
    <dgm:cxn modelId="{DAF34C2B-66C4-4DCD-8172-DB9C6B6A9A3E}" type="presParOf" srcId="{EF84EF5D-4200-4996-908B-104C2D369EBA}" destId="{5647D21B-9E46-4812-836B-188B5590441A}" srcOrd="1" destOrd="0" presId="urn:microsoft.com/office/officeart/2005/8/layout/vList6"/>
    <dgm:cxn modelId="{9E2FA5B1-B70C-4352-9D85-0F6623AD7019}" type="presParOf" srcId="{6F788C11-FA18-48A9-88F1-BFEFFA50A229}" destId="{20781FCC-7017-4C57-A0F4-FBB7C950836D}" srcOrd="3" destOrd="0" presId="urn:microsoft.com/office/officeart/2005/8/layout/vList6"/>
    <dgm:cxn modelId="{D69D5911-1F4E-49B4-838B-49FD5B4E1A30}" type="presParOf" srcId="{6F788C11-FA18-48A9-88F1-BFEFFA50A229}" destId="{9B657B1E-F322-4E4B-8C95-90009533CF91}" srcOrd="4" destOrd="0" presId="urn:microsoft.com/office/officeart/2005/8/layout/vList6"/>
    <dgm:cxn modelId="{828F04BD-9A5F-46C8-8124-92D89958FE59}" type="presParOf" srcId="{9B657B1E-F322-4E4B-8C95-90009533CF91}" destId="{E3438AAF-6F25-4E3B-B6F1-FD1243C27320}" srcOrd="0" destOrd="0" presId="urn:microsoft.com/office/officeart/2005/8/layout/vList6"/>
    <dgm:cxn modelId="{72974DB3-DB9B-4C79-8D3E-76E1D88E3CAB}" type="presParOf" srcId="{9B657B1E-F322-4E4B-8C95-90009533CF91}" destId="{D5E3E352-AAE9-41F8-82EA-3335483C394D}" srcOrd="1" destOrd="0" presId="urn:microsoft.com/office/officeart/2005/8/layout/vList6"/>
    <dgm:cxn modelId="{A1F37426-6795-47B2-970A-003CA402DE5B}" type="presParOf" srcId="{6F788C11-FA18-48A9-88F1-BFEFFA50A229}" destId="{BA2407A5-D0EB-4855-ADFC-49A289E77EFD}" srcOrd="5" destOrd="0" presId="urn:microsoft.com/office/officeart/2005/8/layout/vList6"/>
    <dgm:cxn modelId="{747BB83E-EC15-411E-AD79-CBA8F38C84F6}" type="presParOf" srcId="{6F788C11-FA18-48A9-88F1-BFEFFA50A229}" destId="{A2A1F35C-48A2-43B7-9096-8AD63DF933B0}" srcOrd="6" destOrd="0" presId="urn:microsoft.com/office/officeart/2005/8/layout/vList6"/>
    <dgm:cxn modelId="{9405669F-A52C-4D8E-9BF3-1DA6E40443CA}" type="presParOf" srcId="{A2A1F35C-48A2-43B7-9096-8AD63DF933B0}" destId="{C4578F8D-5EAD-4743-803C-B98E96937638}" srcOrd="0" destOrd="0" presId="urn:microsoft.com/office/officeart/2005/8/layout/vList6"/>
    <dgm:cxn modelId="{7CB9F177-78CF-4654-94F7-D362760271AA}" type="presParOf" srcId="{A2A1F35C-48A2-43B7-9096-8AD63DF933B0}" destId="{B8A23D08-2B28-4B74-A5DF-ACBF1E7799C0}" srcOrd="1" destOrd="0" presId="urn:microsoft.com/office/officeart/2005/8/layout/vList6"/>
    <dgm:cxn modelId="{EF84E2C9-86AD-9E4A-9686-6795FD255D2C}" type="presParOf" srcId="{6F788C11-FA18-48A9-88F1-BFEFFA50A229}" destId="{F5F67F0D-5DC9-8F43-83B4-D52182211929}" srcOrd="7" destOrd="0" presId="urn:microsoft.com/office/officeart/2005/8/layout/vList6"/>
    <dgm:cxn modelId="{F23A59A8-F43D-0C4F-ADBE-38986023E7DE}" type="presParOf" srcId="{6F788C11-FA18-48A9-88F1-BFEFFA50A229}" destId="{5A9D69A4-6406-3548-9A3B-610A0E4316CC}" srcOrd="8" destOrd="0" presId="urn:microsoft.com/office/officeart/2005/8/layout/vList6"/>
    <dgm:cxn modelId="{10FCB9F7-D325-5143-B074-CD9BBEAA9AD5}" type="presParOf" srcId="{5A9D69A4-6406-3548-9A3B-610A0E4316CC}" destId="{D42456B0-8D60-4845-8D53-00E14005A0E8}" srcOrd="0" destOrd="0" presId="urn:microsoft.com/office/officeart/2005/8/layout/vList6"/>
    <dgm:cxn modelId="{F5867BDF-CD4B-8B4B-8C0F-B32D0D12F3B6}" type="presParOf" srcId="{5A9D69A4-6406-3548-9A3B-610A0E4316CC}" destId="{DC873383-5DA0-9E46-94D9-A823E7A26AF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C4FBFC-46A3-4A43-A83A-71189641DE73}" type="doc">
      <dgm:prSet loTypeId="urn:microsoft.com/office/officeart/2005/8/layout/cycle4#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097B02-30FF-4FF2-9A1B-969842ECF537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pPr rtl="0"/>
          <a:r>
            <a:rPr lang="de-DE" sz="1800" b="0" dirty="0" smtClean="0"/>
            <a:t>Setting up </a:t>
          </a:r>
          <a:r>
            <a:rPr lang="de-DE" sz="1800" b="0" dirty="0" err="1" smtClean="0"/>
            <a:t>monitoring</a:t>
          </a:r>
          <a:r>
            <a:rPr lang="de-DE" sz="1800" b="0" dirty="0" smtClean="0"/>
            <a:t> </a:t>
          </a:r>
          <a:r>
            <a:rPr lang="de-DE" sz="1800" b="0" dirty="0" err="1" smtClean="0"/>
            <a:t>mecha-nisms</a:t>
          </a:r>
          <a:endParaRPr lang="en-US" sz="1800" b="0" dirty="0"/>
        </a:p>
      </dgm:t>
    </dgm:pt>
    <dgm:pt modelId="{087B7FE3-285B-4F82-9BDB-912274ECD9A3}" type="parTrans" cxnId="{05F64C4F-3489-43E5-A9EA-00F99D189DF2}">
      <dgm:prSet/>
      <dgm:spPr/>
      <dgm:t>
        <a:bodyPr/>
        <a:lstStyle/>
        <a:p>
          <a:endParaRPr lang="en-US"/>
        </a:p>
      </dgm:t>
    </dgm:pt>
    <dgm:pt modelId="{290AF00C-CFE1-4F59-8FD3-A0CF9F672874}" type="sibTrans" cxnId="{05F64C4F-3489-43E5-A9EA-00F99D189DF2}">
      <dgm:prSet/>
      <dgm:spPr/>
      <dgm:t>
        <a:bodyPr/>
        <a:lstStyle/>
        <a:p>
          <a:endParaRPr lang="en-US"/>
        </a:p>
      </dgm:t>
    </dgm:pt>
    <dgm:pt modelId="{F06589CC-2F6C-49A7-9878-0B1DDAE0D5F0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z="1800" b="0" dirty="0" smtClean="0"/>
            <a:t>Developing indicators (&amp; targets)</a:t>
          </a:r>
          <a:endParaRPr lang="en-US" sz="1800" b="0" dirty="0"/>
        </a:p>
      </dgm:t>
    </dgm:pt>
    <dgm:pt modelId="{591ADCE0-CF72-4226-85E9-8514004CB0FB}" type="parTrans" cxnId="{DECEAC61-4753-4F4C-BDBC-C664D8399CB6}">
      <dgm:prSet/>
      <dgm:spPr/>
      <dgm:t>
        <a:bodyPr/>
        <a:lstStyle/>
        <a:p>
          <a:endParaRPr lang="en-US"/>
        </a:p>
      </dgm:t>
    </dgm:pt>
    <dgm:pt modelId="{076952B5-ABBC-4466-9ACE-977E094E0115}" type="sibTrans" cxnId="{DECEAC61-4753-4F4C-BDBC-C664D8399CB6}">
      <dgm:prSet/>
      <dgm:spPr/>
      <dgm:t>
        <a:bodyPr/>
        <a:lstStyle/>
        <a:p>
          <a:endParaRPr lang="en-US"/>
        </a:p>
      </dgm:t>
    </dgm:pt>
    <dgm:pt modelId="{E76D13B7-5709-4674-87E5-DD5CFE3780D2}">
      <dgm:prSet custT="1"/>
      <dgm:spPr>
        <a:solidFill>
          <a:schemeClr val="accent5">
            <a:lumMod val="50000"/>
          </a:schemeClr>
        </a:solidFill>
        <a:ln>
          <a:noFill/>
        </a:ln>
      </dgm:spPr>
      <dgm:t>
        <a:bodyPr/>
        <a:lstStyle/>
        <a:p>
          <a:pPr marL="0" indent="0" rtl="0">
            <a:tabLst/>
          </a:pPr>
          <a:r>
            <a:rPr lang="en-US" sz="1800" dirty="0" smtClean="0"/>
            <a:t>Reporting &amp; dissemina-ting results</a:t>
          </a:r>
          <a:endParaRPr lang="en-US" sz="1800" dirty="0"/>
        </a:p>
      </dgm:t>
    </dgm:pt>
    <dgm:pt modelId="{16017325-E350-43C0-9722-DCE06CB804D0}" type="parTrans" cxnId="{570B6A65-0D24-4E15-8E33-88B18925FB13}">
      <dgm:prSet/>
      <dgm:spPr/>
      <dgm:t>
        <a:bodyPr/>
        <a:lstStyle/>
        <a:p>
          <a:endParaRPr lang="en-US"/>
        </a:p>
      </dgm:t>
    </dgm:pt>
    <dgm:pt modelId="{942CFB4E-D8E2-4DC9-BC32-5C840A31027B}" type="sibTrans" cxnId="{570B6A65-0D24-4E15-8E33-88B18925FB13}">
      <dgm:prSet/>
      <dgm:spPr/>
      <dgm:t>
        <a:bodyPr/>
        <a:lstStyle/>
        <a:p>
          <a:endParaRPr lang="en-US"/>
        </a:p>
      </dgm:t>
    </dgm:pt>
    <dgm:pt modelId="{2181AA55-D82F-4889-85E0-0CAEC1E4C6EF}">
      <dgm:prSet custT="1"/>
      <dgm:spPr>
        <a:solidFill>
          <a:srgbClr val="0179CB"/>
        </a:solidFill>
      </dgm:spPr>
      <dgm:t>
        <a:bodyPr/>
        <a:lstStyle/>
        <a:p>
          <a:pPr rtl="0"/>
          <a:r>
            <a:rPr lang="de-DE" sz="1600" dirty="0" smtClean="0">
              <a:solidFill>
                <a:schemeClr val="bg1"/>
              </a:solidFill>
            </a:rPr>
            <a:t>National committees to coordinate</a:t>
          </a:r>
          <a:endParaRPr lang="en-US" sz="1600" dirty="0">
            <a:solidFill>
              <a:schemeClr val="bg1"/>
            </a:solidFill>
          </a:endParaRPr>
        </a:p>
      </dgm:t>
    </dgm:pt>
    <dgm:pt modelId="{EF83EED7-0D6D-406C-9CC0-C9D9DA41D7B1}" type="parTrans" cxnId="{594037E8-8991-487A-AEEC-DBBDD87F6645}">
      <dgm:prSet/>
      <dgm:spPr/>
      <dgm:t>
        <a:bodyPr/>
        <a:lstStyle/>
        <a:p>
          <a:endParaRPr lang="en-US"/>
        </a:p>
      </dgm:t>
    </dgm:pt>
    <dgm:pt modelId="{00B022E5-F099-4B3B-B3E6-7B823BE3DF3A}" type="sibTrans" cxnId="{594037E8-8991-487A-AEEC-DBBDD87F6645}">
      <dgm:prSet/>
      <dgm:spPr/>
      <dgm:t>
        <a:bodyPr/>
        <a:lstStyle/>
        <a:p>
          <a:endParaRPr lang="en-US"/>
        </a:p>
      </dgm:t>
    </dgm:pt>
    <dgm:pt modelId="{E7AB1A06-0B0A-4E01-9DED-0EA630E1C97A}">
      <dgm:prSet custT="1"/>
      <dgm:spPr>
        <a:solidFill>
          <a:srgbClr val="0179CB"/>
        </a:solidFill>
      </dgm:spPr>
      <dgm:t>
        <a:bodyPr/>
        <a:lstStyle/>
        <a:p>
          <a:pPr rtl="0"/>
          <a:r>
            <a:rPr lang="de-DE" sz="1600" dirty="0" smtClean="0">
              <a:solidFill>
                <a:schemeClr val="bg1"/>
              </a:solidFill>
            </a:rPr>
            <a:t>Participation of all stakeholders</a:t>
          </a:r>
          <a:endParaRPr lang="en-US" sz="1600" dirty="0">
            <a:solidFill>
              <a:schemeClr val="bg1"/>
            </a:solidFill>
          </a:endParaRPr>
        </a:p>
      </dgm:t>
    </dgm:pt>
    <dgm:pt modelId="{E18E9BD3-9CA4-4590-B93B-1B951656C293}" type="parTrans" cxnId="{42E67392-13C1-48A1-B894-7F5FFBA00C64}">
      <dgm:prSet/>
      <dgm:spPr/>
      <dgm:t>
        <a:bodyPr/>
        <a:lstStyle/>
        <a:p>
          <a:endParaRPr lang="en-US"/>
        </a:p>
      </dgm:t>
    </dgm:pt>
    <dgm:pt modelId="{8B8574C6-9B17-4CC2-B64D-E2C2970D103A}" type="sibTrans" cxnId="{42E67392-13C1-48A1-B894-7F5FFBA00C64}">
      <dgm:prSet/>
      <dgm:spPr/>
      <dgm:t>
        <a:bodyPr/>
        <a:lstStyle/>
        <a:p>
          <a:endParaRPr lang="en-US"/>
        </a:p>
      </dgm:t>
    </dgm:pt>
    <dgm:pt modelId="{357CA5BA-BDF3-48DF-8A9F-527AE0007DC6}">
      <dgm:prSet custT="1"/>
      <dgm:spPr>
        <a:solidFill>
          <a:srgbClr val="0179CB"/>
        </a:solidFill>
      </dgm:spPr>
      <dgm:t>
        <a:bodyPr/>
        <a:lstStyle/>
        <a:p>
          <a:pPr rtl="0">
            <a:tabLst/>
          </a:pPr>
          <a:r>
            <a:rPr lang="de-DE" sz="1600" dirty="0" err="1" smtClean="0">
              <a:solidFill>
                <a:schemeClr val="bg1"/>
              </a:solidFill>
            </a:rPr>
            <a:t>In-built</a:t>
          </a:r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monitoring</a:t>
          </a:r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mechanisms</a:t>
          </a:r>
          <a:r>
            <a:rPr lang="de-DE" sz="1600" dirty="0" smtClean="0">
              <a:solidFill>
                <a:schemeClr val="bg1"/>
              </a:solidFill>
            </a:rPr>
            <a:t> </a:t>
          </a:r>
          <a:endParaRPr lang="en-US" sz="1600" dirty="0">
            <a:solidFill>
              <a:schemeClr val="bg1"/>
            </a:solidFill>
          </a:endParaRPr>
        </a:p>
      </dgm:t>
    </dgm:pt>
    <dgm:pt modelId="{51B6EFB1-C4C4-4DD2-9D97-256D8F2B8EE8}" type="parTrans" cxnId="{2868744F-3066-42BC-88D2-AA9743CDD28D}">
      <dgm:prSet/>
      <dgm:spPr/>
      <dgm:t>
        <a:bodyPr/>
        <a:lstStyle/>
        <a:p>
          <a:endParaRPr lang="en-US"/>
        </a:p>
      </dgm:t>
    </dgm:pt>
    <dgm:pt modelId="{B0908DA1-35AD-4E39-ABD0-B5CBB4114343}" type="sibTrans" cxnId="{2868744F-3066-42BC-88D2-AA9743CDD28D}">
      <dgm:prSet/>
      <dgm:spPr/>
      <dgm:t>
        <a:bodyPr/>
        <a:lstStyle/>
        <a:p>
          <a:endParaRPr lang="en-US"/>
        </a:p>
      </dgm:t>
    </dgm:pt>
    <dgm:pt modelId="{40CB1771-6334-4FA8-9036-136904079C9B}">
      <dgm:prSet custT="1"/>
      <dgm:spPr>
        <a:solidFill>
          <a:srgbClr val="0179CB"/>
        </a:solidFill>
      </dgm:spPr>
      <dgm:t>
        <a:bodyPr/>
        <a:lstStyle/>
        <a:p>
          <a:pPr marL="400050" indent="0" algn="r" rtl="0"/>
          <a:r>
            <a:rPr lang="de-DE" sz="1800" dirty="0" smtClean="0">
              <a:solidFill>
                <a:schemeClr val="bg1"/>
              </a:solidFill>
            </a:rPr>
            <a:t> </a:t>
          </a:r>
          <a:r>
            <a:rPr lang="de-DE" sz="1600" dirty="0" smtClean="0">
              <a:solidFill>
                <a:schemeClr val="bg1"/>
              </a:solidFill>
            </a:rPr>
            <a:t>Contextualized (national priorities)</a:t>
          </a:r>
          <a:endParaRPr lang="en-US" sz="1600" dirty="0">
            <a:solidFill>
              <a:schemeClr val="bg1"/>
            </a:solidFill>
          </a:endParaRPr>
        </a:p>
      </dgm:t>
    </dgm:pt>
    <dgm:pt modelId="{06F3EAF0-C6EA-4E30-9541-F475BDEDD770}" type="parTrans" cxnId="{DF32AEE4-EFE0-47D9-9F74-389D5E414F77}">
      <dgm:prSet/>
      <dgm:spPr/>
      <dgm:t>
        <a:bodyPr/>
        <a:lstStyle/>
        <a:p>
          <a:endParaRPr lang="en-US"/>
        </a:p>
      </dgm:t>
    </dgm:pt>
    <dgm:pt modelId="{36969958-5544-4EE8-AAB0-984E7EF2BEBB}" type="sibTrans" cxnId="{DF32AEE4-EFE0-47D9-9F74-389D5E414F77}">
      <dgm:prSet/>
      <dgm:spPr/>
      <dgm:t>
        <a:bodyPr/>
        <a:lstStyle/>
        <a:p>
          <a:endParaRPr lang="en-US"/>
        </a:p>
      </dgm:t>
    </dgm:pt>
    <dgm:pt modelId="{533D7F05-53A3-4739-B84D-ACB66EDB014F}">
      <dgm:prSet custT="1"/>
      <dgm:spPr>
        <a:solidFill>
          <a:srgbClr val="0179CB"/>
        </a:solidFill>
      </dgm:spPr>
      <dgm:t>
        <a:bodyPr/>
        <a:lstStyle/>
        <a:p>
          <a:pPr marL="685800" indent="0" algn="r" rtl="0"/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Harmonized</a:t>
          </a:r>
          <a:r>
            <a:rPr lang="de-DE" sz="1600" dirty="0" smtClean="0">
              <a:solidFill>
                <a:schemeClr val="bg1"/>
              </a:solidFill>
            </a:rPr>
            <a:t> and </a:t>
          </a:r>
          <a:r>
            <a:rPr lang="de-DE" sz="1600" dirty="0" err="1" smtClean="0">
              <a:solidFill>
                <a:schemeClr val="bg1"/>
              </a:solidFill>
            </a:rPr>
            <a:t>linked</a:t>
          </a:r>
          <a:r>
            <a:rPr lang="de-DE" sz="1600" dirty="0" smtClean="0">
              <a:solidFill>
                <a:schemeClr val="bg1"/>
              </a:solidFill>
            </a:rPr>
            <a:t> (regional/global frameworks)</a:t>
          </a:r>
          <a:endParaRPr lang="en-US" sz="1600" dirty="0">
            <a:solidFill>
              <a:schemeClr val="bg1"/>
            </a:solidFill>
          </a:endParaRPr>
        </a:p>
      </dgm:t>
    </dgm:pt>
    <dgm:pt modelId="{E3E5CAAF-2C90-4B12-B646-532E37D0664F}" type="parTrans" cxnId="{C720C831-0C12-4AA0-84AE-C50A22782F91}">
      <dgm:prSet/>
      <dgm:spPr/>
      <dgm:t>
        <a:bodyPr/>
        <a:lstStyle/>
        <a:p>
          <a:endParaRPr lang="en-US"/>
        </a:p>
      </dgm:t>
    </dgm:pt>
    <dgm:pt modelId="{F9E58A37-89C5-4003-834E-7030BCA13137}" type="sibTrans" cxnId="{C720C831-0C12-4AA0-84AE-C50A22782F91}">
      <dgm:prSet/>
      <dgm:spPr/>
      <dgm:t>
        <a:bodyPr/>
        <a:lstStyle/>
        <a:p>
          <a:endParaRPr lang="en-US"/>
        </a:p>
      </dgm:t>
    </dgm:pt>
    <dgm:pt modelId="{E6FFD1F5-2C0F-4257-B042-1FDDDA6C7B8E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pPr rtl="0"/>
          <a:r>
            <a:rPr lang="en-US" sz="1800" b="0" i="0" dirty="0" smtClean="0"/>
            <a:t>Collecting data &amp; assessing progress</a:t>
          </a:r>
          <a:endParaRPr lang="en-US" sz="1800" b="0" i="0" dirty="0"/>
        </a:p>
      </dgm:t>
    </dgm:pt>
    <dgm:pt modelId="{13E70E3B-F784-4107-93A0-C0E067BB89D9}" type="parTrans" cxnId="{F6C2635F-1E51-4C25-A5F9-98D4BC30E2C6}">
      <dgm:prSet/>
      <dgm:spPr/>
      <dgm:t>
        <a:bodyPr/>
        <a:lstStyle/>
        <a:p>
          <a:endParaRPr lang="en-US"/>
        </a:p>
      </dgm:t>
    </dgm:pt>
    <dgm:pt modelId="{7DA29EC2-60AB-4D8E-A912-6E4DFED41350}" type="sibTrans" cxnId="{F6C2635F-1E51-4C25-A5F9-98D4BC30E2C6}">
      <dgm:prSet/>
      <dgm:spPr/>
      <dgm:t>
        <a:bodyPr/>
        <a:lstStyle/>
        <a:p>
          <a:endParaRPr lang="en-US"/>
        </a:p>
      </dgm:t>
    </dgm:pt>
    <dgm:pt modelId="{AD6A8425-EE4B-4EDA-8C49-9D90EA681541}">
      <dgm:prSet custT="1"/>
      <dgm:spPr>
        <a:solidFill>
          <a:srgbClr val="0179CB"/>
        </a:solidFill>
      </dgm:spPr>
      <dgm:t>
        <a:bodyPr lIns="73152" tIns="73152" rIns="73152" bIns="73152"/>
        <a:lstStyle/>
        <a:p>
          <a:pPr marL="171450" indent="0" algn="r" rtl="0"/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Nationally</a:t>
          </a:r>
          <a:endParaRPr lang="en-US" sz="1600" dirty="0">
            <a:solidFill>
              <a:schemeClr val="bg1"/>
            </a:solidFill>
          </a:endParaRPr>
        </a:p>
      </dgm:t>
    </dgm:pt>
    <dgm:pt modelId="{5004D967-A777-4794-B4A4-EA3A6ADA59CF}" type="parTrans" cxnId="{B36CE98C-DD05-44D8-8FA7-E79F6BDD7D81}">
      <dgm:prSet/>
      <dgm:spPr/>
      <dgm:t>
        <a:bodyPr/>
        <a:lstStyle/>
        <a:p>
          <a:endParaRPr lang="en-US"/>
        </a:p>
      </dgm:t>
    </dgm:pt>
    <dgm:pt modelId="{76BD0594-B825-4922-8503-76CFA1FE7ACB}" type="sibTrans" cxnId="{B36CE98C-DD05-44D8-8FA7-E79F6BDD7D81}">
      <dgm:prSet/>
      <dgm:spPr/>
      <dgm:t>
        <a:bodyPr/>
        <a:lstStyle/>
        <a:p>
          <a:endParaRPr lang="en-US"/>
        </a:p>
      </dgm:t>
    </dgm:pt>
    <dgm:pt modelId="{8B61EFC0-2EEC-44BA-8741-7E668150DC2B}">
      <dgm:prSet custT="1"/>
      <dgm:spPr>
        <a:solidFill>
          <a:srgbClr val="0179CB"/>
        </a:solidFill>
      </dgm:spPr>
      <dgm:t>
        <a:bodyPr lIns="73152" tIns="73152" rIns="73152" bIns="73152"/>
        <a:lstStyle/>
        <a:p>
          <a:pPr marL="171450" indent="0" algn="r" rtl="0"/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Regionally</a:t>
          </a:r>
          <a:endParaRPr lang="en-US" sz="1600" dirty="0">
            <a:solidFill>
              <a:schemeClr val="bg1"/>
            </a:solidFill>
          </a:endParaRPr>
        </a:p>
      </dgm:t>
    </dgm:pt>
    <dgm:pt modelId="{AA614DEC-EA79-4C55-A73D-550BD528EDEB}" type="parTrans" cxnId="{E75B3978-BA78-4C4F-B507-0A71C7ED657C}">
      <dgm:prSet/>
      <dgm:spPr/>
      <dgm:t>
        <a:bodyPr/>
        <a:lstStyle/>
        <a:p>
          <a:endParaRPr lang="en-US"/>
        </a:p>
      </dgm:t>
    </dgm:pt>
    <dgm:pt modelId="{F88A58AB-6630-4C57-88AF-D026C60344D0}" type="sibTrans" cxnId="{E75B3978-BA78-4C4F-B507-0A71C7ED657C}">
      <dgm:prSet/>
      <dgm:spPr/>
      <dgm:t>
        <a:bodyPr/>
        <a:lstStyle/>
        <a:p>
          <a:endParaRPr lang="en-US"/>
        </a:p>
      </dgm:t>
    </dgm:pt>
    <dgm:pt modelId="{035B21D3-0525-4626-BA69-34CC2024E1C7}">
      <dgm:prSet custT="1"/>
      <dgm:spPr>
        <a:solidFill>
          <a:srgbClr val="0179CB"/>
        </a:solidFill>
      </dgm:spPr>
      <dgm:t>
        <a:bodyPr lIns="73152" tIns="73152" rIns="73152" bIns="73152"/>
        <a:lstStyle/>
        <a:p>
          <a:pPr marL="171450" indent="0" algn="r" rtl="0">
            <a:tabLst>
              <a:tab pos="177800" algn="l"/>
            </a:tabLst>
          </a:pPr>
          <a:r>
            <a:rPr lang="de-DE" sz="1600" dirty="0" smtClean="0">
              <a:solidFill>
                <a:schemeClr val="bg1"/>
              </a:solidFill>
            </a:rPr>
            <a:t> UIS regular data collection</a:t>
          </a:r>
          <a:endParaRPr lang="en-US" sz="1600" dirty="0">
            <a:solidFill>
              <a:schemeClr val="bg1"/>
            </a:solidFill>
          </a:endParaRPr>
        </a:p>
      </dgm:t>
    </dgm:pt>
    <dgm:pt modelId="{ACB1D78C-D164-4093-AA6F-D6D0CD82FCF4}" type="parTrans" cxnId="{67A83C52-542E-450D-B33E-00329E7D6FED}">
      <dgm:prSet/>
      <dgm:spPr/>
      <dgm:t>
        <a:bodyPr/>
        <a:lstStyle/>
        <a:p>
          <a:endParaRPr lang="en-US"/>
        </a:p>
      </dgm:t>
    </dgm:pt>
    <dgm:pt modelId="{9DDFC89B-A49F-4046-88D8-DA17698E0241}" type="sibTrans" cxnId="{67A83C52-542E-450D-B33E-00329E7D6FED}">
      <dgm:prSet/>
      <dgm:spPr/>
      <dgm:t>
        <a:bodyPr/>
        <a:lstStyle/>
        <a:p>
          <a:endParaRPr lang="en-US"/>
        </a:p>
      </dgm:t>
    </dgm:pt>
    <dgm:pt modelId="{A9887D0D-8401-4DAA-B80A-2093448C9A42}">
      <dgm:prSet custT="1"/>
      <dgm:spPr>
        <a:solidFill>
          <a:srgbClr val="0179CB"/>
        </a:solidFill>
      </dgm:spPr>
      <dgm:t>
        <a:bodyPr lIns="73152" tIns="73152" rIns="73152" bIns="73152"/>
        <a:lstStyle/>
        <a:p>
          <a:pPr marL="171450" indent="0" algn="r" rtl="0"/>
          <a:r>
            <a:rPr lang="de-DE" sz="1600" dirty="0" smtClean="0">
              <a:solidFill>
                <a:schemeClr val="bg1"/>
              </a:solidFill>
            </a:rPr>
            <a:t> UIS module on AE</a:t>
          </a:r>
          <a:endParaRPr lang="en-US" sz="1600" dirty="0">
            <a:solidFill>
              <a:schemeClr val="bg1"/>
            </a:solidFill>
          </a:endParaRPr>
        </a:p>
      </dgm:t>
    </dgm:pt>
    <dgm:pt modelId="{0F09F0B7-472B-4CA0-A649-3B266BDD5EDE}" type="parTrans" cxnId="{FA0B6ECC-9794-4AD9-9A91-AAB045190D5D}">
      <dgm:prSet/>
      <dgm:spPr/>
      <dgm:t>
        <a:bodyPr/>
        <a:lstStyle/>
        <a:p>
          <a:endParaRPr lang="en-US"/>
        </a:p>
      </dgm:t>
    </dgm:pt>
    <dgm:pt modelId="{EEDFCE5F-01C2-434C-82CD-13A11FFEF5E3}" type="sibTrans" cxnId="{FA0B6ECC-9794-4AD9-9A91-AAB045190D5D}">
      <dgm:prSet/>
      <dgm:spPr/>
      <dgm:t>
        <a:bodyPr/>
        <a:lstStyle/>
        <a:p>
          <a:endParaRPr lang="en-US"/>
        </a:p>
      </dgm:t>
    </dgm:pt>
    <dgm:pt modelId="{55A51DAF-85D8-4642-862A-B4AC1BE1FABE}">
      <dgm:prSet custT="1"/>
      <dgm:spPr>
        <a:solidFill>
          <a:srgbClr val="0179CB"/>
        </a:solidFill>
      </dgm:spPr>
      <dgm:t>
        <a:bodyPr/>
        <a:lstStyle/>
        <a:p>
          <a:pPr marL="171450" indent="-171450" rtl="0">
            <a:tabLst/>
          </a:pPr>
          <a:r>
            <a:rPr lang="de-DE" sz="1600" dirty="0" smtClean="0">
              <a:solidFill>
                <a:schemeClr val="bg1"/>
              </a:solidFill>
            </a:rPr>
            <a:t>National </a:t>
          </a:r>
          <a:r>
            <a:rPr lang="de-DE" sz="1600" dirty="0" err="1" smtClean="0">
              <a:solidFill>
                <a:schemeClr val="bg1"/>
              </a:solidFill>
            </a:rPr>
            <a:t>post-CONFINTEA</a:t>
          </a:r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progress</a:t>
          </a:r>
          <a:r>
            <a:rPr lang="de-DE" sz="1600" dirty="0" smtClean="0">
              <a:solidFill>
                <a:schemeClr val="bg1"/>
              </a:solidFill>
            </a:rPr>
            <a:t> </a:t>
          </a:r>
          <a:r>
            <a:rPr lang="de-DE" sz="1600" dirty="0" err="1" smtClean="0">
              <a:solidFill>
                <a:schemeClr val="bg1"/>
              </a:solidFill>
            </a:rPr>
            <a:t>reports</a:t>
          </a:r>
          <a:r>
            <a:rPr lang="de-DE" sz="1600" dirty="0" smtClean="0">
              <a:solidFill>
                <a:schemeClr val="bg1"/>
              </a:solidFill>
            </a:rPr>
            <a:t> 2011/12</a:t>
          </a:r>
          <a:endParaRPr lang="en-US" sz="1600" dirty="0">
            <a:solidFill>
              <a:schemeClr val="bg1"/>
            </a:solidFill>
          </a:endParaRPr>
        </a:p>
      </dgm:t>
    </dgm:pt>
    <dgm:pt modelId="{E514EC38-3CAB-4863-9C1E-65EB02B1C8A1}" type="parTrans" cxnId="{A67809AC-6296-4CD7-9EBE-447E8B6478F7}">
      <dgm:prSet/>
      <dgm:spPr/>
      <dgm:t>
        <a:bodyPr/>
        <a:lstStyle/>
        <a:p>
          <a:endParaRPr lang="en-US"/>
        </a:p>
      </dgm:t>
    </dgm:pt>
    <dgm:pt modelId="{C35377C1-0580-4F2D-8AC1-B6D635FCB0CC}" type="sibTrans" cxnId="{A67809AC-6296-4CD7-9EBE-447E8B6478F7}">
      <dgm:prSet/>
      <dgm:spPr/>
      <dgm:t>
        <a:bodyPr/>
        <a:lstStyle/>
        <a:p>
          <a:endParaRPr lang="en-US"/>
        </a:p>
      </dgm:t>
    </dgm:pt>
    <dgm:pt modelId="{21E3C25E-19F0-1D44-B49B-9AD9B3EC9932}">
      <dgm:prSet custT="1"/>
      <dgm:spPr>
        <a:solidFill>
          <a:srgbClr val="0179CB"/>
        </a:solidFill>
      </dgm:spPr>
      <dgm:t>
        <a:bodyPr lIns="73152" tIns="73152" rIns="73152" bIns="73152"/>
        <a:lstStyle/>
        <a:p>
          <a:pPr marL="171450" indent="0" algn="r" rtl="0"/>
          <a:r>
            <a:rPr lang="de-DE" sz="1600" smtClean="0">
              <a:solidFill>
                <a:schemeClr val="bg1"/>
              </a:solidFill>
            </a:rPr>
            <a:t>Targeted research</a:t>
          </a:r>
          <a:endParaRPr lang="en-US" sz="1600" dirty="0">
            <a:solidFill>
              <a:schemeClr val="bg1"/>
            </a:solidFill>
          </a:endParaRPr>
        </a:p>
      </dgm:t>
    </dgm:pt>
    <dgm:pt modelId="{068E13AD-4942-9943-B59C-B3394C08B66F}" type="parTrans" cxnId="{584E085E-7C3A-A042-A824-7F172E3CC0E5}">
      <dgm:prSet/>
      <dgm:spPr/>
      <dgm:t>
        <a:bodyPr/>
        <a:lstStyle/>
        <a:p>
          <a:endParaRPr lang="en-US"/>
        </a:p>
      </dgm:t>
    </dgm:pt>
    <dgm:pt modelId="{B3B895CD-676A-8C40-BD2E-E9F17FFE63E7}" type="sibTrans" cxnId="{584E085E-7C3A-A042-A824-7F172E3CC0E5}">
      <dgm:prSet/>
      <dgm:spPr/>
      <dgm:t>
        <a:bodyPr/>
        <a:lstStyle/>
        <a:p>
          <a:endParaRPr lang="en-US"/>
        </a:p>
      </dgm:t>
    </dgm:pt>
    <dgm:pt modelId="{77B01151-BE4D-AE49-8ED0-122C8799616A}">
      <dgm:prSet custT="1"/>
      <dgm:spPr>
        <a:solidFill>
          <a:srgbClr val="0179CB"/>
        </a:solidFill>
      </dgm:spPr>
      <dgm:t>
        <a:bodyPr/>
        <a:lstStyle/>
        <a:p>
          <a:pPr marL="171450" indent="-171450" rtl="0">
            <a:tabLst/>
          </a:pPr>
          <a:r>
            <a:rPr lang="de-DE" sz="1600" dirty="0" smtClean="0">
              <a:solidFill>
                <a:schemeClr val="bg1"/>
              </a:solidFill>
            </a:rPr>
            <a:t>GRALE 2012/13</a:t>
          </a:r>
          <a:endParaRPr lang="en-US" sz="1600" dirty="0">
            <a:solidFill>
              <a:schemeClr val="bg1"/>
            </a:solidFill>
          </a:endParaRPr>
        </a:p>
      </dgm:t>
    </dgm:pt>
    <dgm:pt modelId="{A0BB12A2-6CBE-334D-BD37-10C4AC31539A}" type="parTrans" cxnId="{14A8DE7B-F3EF-7247-ABF1-5BF95691B0F5}">
      <dgm:prSet/>
      <dgm:spPr/>
      <dgm:t>
        <a:bodyPr/>
        <a:lstStyle/>
        <a:p>
          <a:endParaRPr lang="en-US"/>
        </a:p>
      </dgm:t>
    </dgm:pt>
    <dgm:pt modelId="{BFC07607-1640-D749-B6AA-BB3524F1A6DA}" type="sibTrans" cxnId="{14A8DE7B-F3EF-7247-ABF1-5BF95691B0F5}">
      <dgm:prSet/>
      <dgm:spPr/>
      <dgm:t>
        <a:bodyPr/>
        <a:lstStyle/>
        <a:p>
          <a:endParaRPr lang="en-US"/>
        </a:p>
      </dgm:t>
    </dgm:pt>
    <dgm:pt modelId="{DDA5106E-0C3B-0B42-B317-6840D4A62960}">
      <dgm:prSet custT="1"/>
      <dgm:spPr>
        <a:solidFill>
          <a:srgbClr val="0179CB"/>
        </a:solidFill>
      </dgm:spPr>
      <dgm:t>
        <a:bodyPr/>
        <a:lstStyle/>
        <a:p>
          <a:pPr marL="171450" indent="-171450" rtl="0">
            <a:tabLst/>
          </a:pPr>
          <a:r>
            <a:rPr lang="de-DE" sz="1600" dirty="0" smtClean="0">
              <a:solidFill>
                <a:schemeClr val="bg1"/>
              </a:solidFill>
            </a:rPr>
            <a:t>UNLD, EFA/GMR, MDGs 2015</a:t>
          </a:r>
          <a:endParaRPr lang="en-US" sz="1600" dirty="0">
            <a:solidFill>
              <a:schemeClr val="bg1"/>
            </a:solidFill>
          </a:endParaRPr>
        </a:p>
      </dgm:t>
    </dgm:pt>
    <dgm:pt modelId="{74429E67-3D95-0647-84FC-10FA7624F0CC}" type="parTrans" cxnId="{922D5E9A-C688-A143-AE25-200F8D13490D}">
      <dgm:prSet/>
      <dgm:spPr/>
      <dgm:t>
        <a:bodyPr/>
        <a:lstStyle/>
        <a:p>
          <a:endParaRPr lang="en-US"/>
        </a:p>
      </dgm:t>
    </dgm:pt>
    <dgm:pt modelId="{1A44B549-CB0F-EB47-A056-BB41C6A8D361}" type="sibTrans" cxnId="{922D5E9A-C688-A143-AE25-200F8D13490D}">
      <dgm:prSet/>
      <dgm:spPr/>
      <dgm:t>
        <a:bodyPr/>
        <a:lstStyle/>
        <a:p>
          <a:endParaRPr lang="en-US"/>
        </a:p>
      </dgm:t>
    </dgm:pt>
    <dgm:pt modelId="{E1C51BDA-3DD2-4057-A57C-5980DED3FC7A}" type="pres">
      <dgm:prSet presAssocID="{90C4FBFC-46A3-4A43-A83A-71189641DE7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1BA29B-715C-46E4-9045-A8F22FE16CD1}" type="pres">
      <dgm:prSet presAssocID="{90C4FBFC-46A3-4A43-A83A-71189641DE73}" presName="children" presStyleCnt="0"/>
      <dgm:spPr/>
    </dgm:pt>
    <dgm:pt modelId="{B51AEB5F-C7D7-476F-AE31-C1ADB931FACF}" type="pres">
      <dgm:prSet presAssocID="{90C4FBFC-46A3-4A43-A83A-71189641DE73}" presName="child1group" presStyleCnt="0"/>
      <dgm:spPr/>
    </dgm:pt>
    <dgm:pt modelId="{5ACC916B-63EB-48EF-90DC-384752C43919}" type="pres">
      <dgm:prSet presAssocID="{90C4FBFC-46A3-4A43-A83A-71189641DE73}" presName="child1" presStyleLbl="bgAcc1" presStyleIdx="0" presStyleCnt="4" custScaleX="170942" custScaleY="156162" custLinFactNeighborX="-5860" custLinFactNeighborY="32254"/>
      <dgm:spPr/>
      <dgm:t>
        <a:bodyPr/>
        <a:lstStyle/>
        <a:p>
          <a:endParaRPr lang="en-US"/>
        </a:p>
      </dgm:t>
    </dgm:pt>
    <dgm:pt modelId="{02E19DC8-8F48-4DD7-890A-1CF1A5C495FA}" type="pres">
      <dgm:prSet presAssocID="{90C4FBFC-46A3-4A43-A83A-71189641DE7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1D985E-3893-41B6-9E0B-310450972A34}" type="pres">
      <dgm:prSet presAssocID="{90C4FBFC-46A3-4A43-A83A-71189641DE73}" presName="child2group" presStyleCnt="0"/>
      <dgm:spPr/>
    </dgm:pt>
    <dgm:pt modelId="{92BC85C1-A9B3-4EAC-9C71-855FFFA81C64}" type="pres">
      <dgm:prSet presAssocID="{90C4FBFC-46A3-4A43-A83A-71189641DE73}" presName="child2" presStyleLbl="bgAcc1" presStyleIdx="1" presStyleCnt="4" custScaleX="166572" custScaleY="154048" custLinFactNeighborX="2422" custLinFactNeighborY="32453"/>
      <dgm:spPr/>
      <dgm:t>
        <a:bodyPr/>
        <a:lstStyle/>
        <a:p>
          <a:endParaRPr lang="en-US"/>
        </a:p>
      </dgm:t>
    </dgm:pt>
    <dgm:pt modelId="{F76303B1-A990-425D-8BE3-E9CE93570950}" type="pres">
      <dgm:prSet presAssocID="{90C4FBFC-46A3-4A43-A83A-71189641DE7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813108-D4D6-49DB-9888-C0EA7ED1CF1F}" type="pres">
      <dgm:prSet presAssocID="{90C4FBFC-46A3-4A43-A83A-71189641DE73}" presName="child3group" presStyleCnt="0"/>
      <dgm:spPr/>
    </dgm:pt>
    <dgm:pt modelId="{DCB65B72-1852-49D2-B3A5-BF0B8BC501E9}" type="pres">
      <dgm:prSet presAssocID="{90C4FBFC-46A3-4A43-A83A-71189641DE73}" presName="child3" presStyleLbl="bgAcc1" presStyleIdx="2" presStyleCnt="4" custScaleX="167704" custScaleY="177134" custLinFactNeighborX="3751" custLinFactNeighborY="-7475"/>
      <dgm:spPr/>
      <dgm:t>
        <a:bodyPr/>
        <a:lstStyle/>
        <a:p>
          <a:endParaRPr lang="en-US"/>
        </a:p>
      </dgm:t>
    </dgm:pt>
    <dgm:pt modelId="{0CB8F26E-F535-40D8-972A-119C7FFD8D01}" type="pres">
      <dgm:prSet presAssocID="{90C4FBFC-46A3-4A43-A83A-71189641DE7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7C056C-DCE0-4AED-9ADA-21D36A64B07E}" type="pres">
      <dgm:prSet presAssocID="{90C4FBFC-46A3-4A43-A83A-71189641DE73}" presName="child4group" presStyleCnt="0"/>
      <dgm:spPr/>
    </dgm:pt>
    <dgm:pt modelId="{ED7AA150-C717-46B9-AE59-21566AC8F217}" type="pres">
      <dgm:prSet presAssocID="{90C4FBFC-46A3-4A43-A83A-71189641DE73}" presName="child4" presStyleLbl="bgAcc1" presStyleIdx="3" presStyleCnt="4" custScaleX="170475" custScaleY="176637" custLinFactNeighborX="-4376" custLinFactNeighborY="-7724"/>
      <dgm:spPr/>
      <dgm:t>
        <a:bodyPr/>
        <a:lstStyle/>
        <a:p>
          <a:endParaRPr lang="en-US"/>
        </a:p>
      </dgm:t>
    </dgm:pt>
    <dgm:pt modelId="{9512327A-8D2B-4481-B37F-E17EC849FC46}" type="pres">
      <dgm:prSet presAssocID="{90C4FBFC-46A3-4A43-A83A-71189641DE7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124777-9FF6-46DF-A9CD-FD32A0902A66}" type="pres">
      <dgm:prSet presAssocID="{90C4FBFC-46A3-4A43-A83A-71189641DE73}" presName="childPlaceholder" presStyleCnt="0"/>
      <dgm:spPr/>
    </dgm:pt>
    <dgm:pt modelId="{C4CF2BEF-9B8F-4389-814D-B0696386DB14}" type="pres">
      <dgm:prSet presAssocID="{90C4FBFC-46A3-4A43-A83A-71189641DE73}" presName="circle" presStyleCnt="0"/>
      <dgm:spPr/>
    </dgm:pt>
    <dgm:pt modelId="{F2912EA2-87C0-4E83-907F-33B80D086A06}" type="pres">
      <dgm:prSet presAssocID="{90C4FBFC-46A3-4A43-A83A-71189641DE73}" presName="quadrant1" presStyleLbl="node1" presStyleIdx="0" presStyleCnt="4" custScaleX="99933" custLinFactNeighborY="-45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25050-D7D2-469E-A5F7-236428BAAE2B}" type="pres">
      <dgm:prSet presAssocID="{90C4FBFC-46A3-4A43-A83A-71189641DE73}" presName="quadrant2" presStyleLbl="node1" presStyleIdx="1" presStyleCnt="4" custLinFactNeighborX="-54" custLinFactNeighborY="-132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60EA00-0E29-437B-990D-7E3CBE0883BC}" type="pres">
      <dgm:prSet presAssocID="{90C4FBFC-46A3-4A43-A83A-71189641DE73}" presName="quadrant3" presStyleLbl="node1" presStyleIdx="2" presStyleCnt="4" custLinFactNeighborX="929" custLinFactNeighborY="-457">
        <dgm:presLayoutVars>
          <dgm:chMax val="1"/>
          <dgm:bulletEnabled val="1"/>
        </dgm:presLayoutVars>
      </dgm:prSet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B8FB1058-2CFD-4AC1-8C28-86DD6FA5BE0A}" type="pres">
      <dgm:prSet presAssocID="{90C4FBFC-46A3-4A43-A83A-71189641DE73}" presName="quadrant4" presStyleLbl="node1" presStyleIdx="3" presStyleCnt="4" custScaleX="99932" custLinFactNeighborY="-45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5317E4-C2D3-4A82-963B-DB0487F47071}" type="pres">
      <dgm:prSet presAssocID="{90C4FBFC-46A3-4A43-A83A-71189641DE73}" presName="quadrantPlaceholder" presStyleCnt="0"/>
      <dgm:spPr/>
    </dgm:pt>
    <dgm:pt modelId="{2A210A54-E793-40C8-8533-26123281B59B}" type="pres">
      <dgm:prSet presAssocID="{90C4FBFC-46A3-4A43-A83A-71189641DE73}" presName="center1" presStyleLbl="fgShp" presStyleIdx="0" presStyleCnt="2"/>
      <dgm:spPr>
        <a:noFill/>
        <a:ln>
          <a:noFill/>
        </a:ln>
      </dgm:spPr>
    </dgm:pt>
    <dgm:pt modelId="{2DB2212B-8113-4467-BD49-2B27E8A77221}" type="pres">
      <dgm:prSet presAssocID="{90C4FBFC-46A3-4A43-A83A-71189641DE73}" presName="center2" presStyleLbl="fgShp" presStyleIdx="1" presStyleCnt="2"/>
      <dgm:spPr>
        <a:noFill/>
        <a:ln>
          <a:noFill/>
        </a:ln>
      </dgm:spPr>
    </dgm:pt>
  </dgm:ptLst>
  <dgm:cxnLst>
    <dgm:cxn modelId="{FA0B6ECC-9794-4AD9-9A91-AAB045190D5D}" srcId="{E6FFD1F5-2C0F-4257-B042-1FDDDA6C7B8E}" destId="{A9887D0D-8401-4DAA-B80A-2093448C9A42}" srcOrd="3" destOrd="0" parTransId="{0F09F0B7-472B-4CA0-A649-3B266BDD5EDE}" sibTransId="{EEDFCE5F-01C2-434C-82CD-13A11FFEF5E3}"/>
    <dgm:cxn modelId="{DB1C2412-A709-4D4B-8619-AD6419C7FAE2}" type="presOf" srcId="{357CA5BA-BDF3-48DF-8A9F-527AE0007DC6}" destId="{5ACC916B-63EB-48EF-90DC-384752C43919}" srcOrd="0" destOrd="0" presId="urn:microsoft.com/office/officeart/2005/8/layout/cycle4#1"/>
    <dgm:cxn modelId="{2868744F-3066-42BC-88D2-AA9743CDD28D}" srcId="{2F097B02-30FF-4FF2-9A1B-969842ECF537}" destId="{357CA5BA-BDF3-48DF-8A9F-527AE0007DC6}" srcOrd="0" destOrd="0" parTransId="{51B6EFB1-C4C4-4DD2-9D97-256D8F2B8EE8}" sibTransId="{B0908DA1-35AD-4E39-ABD0-B5CBB4114343}"/>
    <dgm:cxn modelId="{09196558-6536-5847-8CD7-F0328523DE7E}" type="presOf" srcId="{035B21D3-0525-4626-BA69-34CC2024E1C7}" destId="{DCB65B72-1852-49D2-B3A5-BF0B8BC501E9}" srcOrd="0" destOrd="2" presId="urn:microsoft.com/office/officeart/2005/8/layout/cycle4#1"/>
    <dgm:cxn modelId="{0748619B-9815-3F49-A6D7-D456C0DEC249}" type="presOf" srcId="{E76D13B7-5709-4674-87E5-DD5CFE3780D2}" destId="{B8FB1058-2CFD-4AC1-8C28-86DD6FA5BE0A}" srcOrd="0" destOrd="0" presId="urn:microsoft.com/office/officeart/2005/8/layout/cycle4#1"/>
    <dgm:cxn modelId="{5D92778D-57BA-4436-A0BB-C9F852DD717D}" type="presOf" srcId="{E7AB1A06-0B0A-4E01-9DED-0EA630E1C97A}" destId="{5ACC916B-63EB-48EF-90DC-384752C43919}" srcOrd="0" destOrd="2" presId="urn:microsoft.com/office/officeart/2005/8/layout/cycle4#1"/>
    <dgm:cxn modelId="{14A8DE7B-F3EF-7247-ABF1-5BF95691B0F5}" srcId="{E76D13B7-5709-4674-87E5-DD5CFE3780D2}" destId="{77B01151-BE4D-AE49-8ED0-122C8799616A}" srcOrd="1" destOrd="0" parTransId="{A0BB12A2-6CBE-334D-BD37-10C4AC31539A}" sibTransId="{BFC07607-1640-D749-B6AA-BB3524F1A6DA}"/>
    <dgm:cxn modelId="{D14E30FA-9D65-E24D-89F8-55B49EE064A8}" type="presOf" srcId="{A9887D0D-8401-4DAA-B80A-2093448C9A42}" destId="{DCB65B72-1852-49D2-B3A5-BF0B8BC501E9}" srcOrd="0" destOrd="3" presId="urn:microsoft.com/office/officeart/2005/8/layout/cycle4#1"/>
    <dgm:cxn modelId="{88D70DD0-DE19-5D4D-B51B-121A3DCAB29B}" type="presOf" srcId="{AD6A8425-EE4B-4EDA-8C49-9D90EA681541}" destId="{DCB65B72-1852-49D2-B3A5-BF0B8BC501E9}" srcOrd="0" destOrd="0" presId="urn:microsoft.com/office/officeart/2005/8/layout/cycle4#1"/>
    <dgm:cxn modelId="{E75B3978-BA78-4C4F-B507-0A71C7ED657C}" srcId="{E6FFD1F5-2C0F-4257-B042-1FDDDA6C7B8E}" destId="{8B61EFC0-2EEC-44BA-8741-7E668150DC2B}" srcOrd="1" destOrd="0" parTransId="{AA614DEC-EA79-4C55-A73D-550BD528EDEB}" sibTransId="{F88A58AB-6630-4C57-88AF-D026C60344D0}"/>
    <dgm:cxn modelId="{A369CF22-BF63-9740-8918-28DD699EEB9A}" type="presOf" srcId="{A9887D0D-8401-4DAA-B80A-2093448C9A42}" destId="{0CB8F26E-F535-40D8-972A-119C7FFD8D01}" srcOrd="1" destOrd="3" presId="urn:microsoft.com/office/officeart/2005/8/layout/cycle4#1"/>
    <dgm:cxn modelId="{84F345D1-4351-494A-8D7E-58496160D399}" type="presOf" srcId="{035B21D3-0525-4626-BA69-34CC2024E1C7}" destId="{0CB8F26E-F535-40D8-972A-119C7FFD8D01}" srcOrd="1" destOrd="2" presId="urn:microsoft.com/office/officeart/2005/8/layout/cycle4#1"/>
    <dgm:cxn modelId="{A67809AC-6296-4CD7-9EBE-447E8B6478F7}" srcId="{E76D13B7-5709-4674-87E5-DD5CFE3780D2}" destId="{55A51DAF-85D8-4642-862A-B4AC1BE1FABE}" srcOrd="0" destOrd="0" parTransId="{E514EC38-3CAB-4863-9C1E-65EB02B1C8A1}" sibTransId="{C35377C1-0580-4F2D-8AC1-B6D635FCB0CC}"/>
    <dgm:cxn modelId="{0D9BE473-BB2C-4EAC-8D29-FF4DD7BBFAF7}" type="presOf" srcId="{357CA5BA-BDF3-48DF-8A9F-527AE0007DC6}" destId="{02E19DC8-8F48-4DD7-890A-1CF1A5C495FA}" srcOrd="1" destOrd="0" presId="urn:microsoft.com/office/officeart/2005/8/layout/cycle4#1"/>
    <dgm:cxn modelId="{3D986D66-03DB-9042-A5CD-C84A948BE638}" type="presOf" srcId="{533D7F05-53A3-4739-B84D-ACB66EDB014F}" destId="{F76303B1-A990-425D-8BE3-E9CE93570950}" srcOrd="1" destOrd="1" presId="urn:microsoft.com/office/officeart/2005/8/layout/cycle4#1"/>
    <dgm:cxn modelId="{380FCD1D-B667-3544-8518-C651341FD945}" type="presOf" srcId="{55A51DAF-85D8-4642-862A-B4AC1BE1FABE}" destId="{ED7AA150-C717-46B9-AE59-21566AC8F217}" srcOrd="0" destOrd="0" presId="urn:microsoft.com/office/officeart/2005/8/layout/cycle4#1"/>
    <dgm:cxn modelId="{922D5E9A-C688-A143-AE25-200F8D13490D}" srcId="{E76D13B7-5709-4674-87E5-DD5CFE3780D2}" destId="{DDA5106E-0C3B-0B42-B317-6840D4A62960}" srcOrd="2" destOrd="0" parTransId="{74429E67-3D95-0647-84FC-10FA7624F0CC}" sibTransId="{1A44B549-CB0F-EB47-A056-BB41C6A8D361}"/>
    <dgm:cxn modelId="{EC36655A-6348-E04F-A38B-D0E72DCFC77E}" type="presOf" srcId="{21E3C25E-19F0-1D44-B49B-9AD9B3EC9932}" destId="{DCB65B72-1852-49D2-B3A5-BF0B8BC501E9}" srcOrd="0" destOrd="4" presId="urn:microsoft.com/office/officeart/2005/8/layout/cycle4#1"/>
    <dgm:cxn modelId="{82D66E06-DD0C-6240-8FB1-DA38AC0846E5}" type="presOf" srcId="{21E3C25E-19F0-1D44-B49B-9AD9B3EC9932}" destId="{0CB8F26E-F535-40D8-972A-119C7FFD8D01}" srcOrd="1" destOrd="4" presId="urn:microsoft.com/office/officeart/2005/8/layout/cycle4#1"/>
    <dgm:cxn modelId="{20CDAEC2-D8E7-2E4E-83C8-9C30A81F9DE8}" type="presOf" srcId="{40CB1771-6334-4FA8-9036-136904079C9B}" destId="{F76303B1-A990-425D-8BE3-E9CE93570950}" srcOrd="1" destOrd="0" presId="urn:microsoft.com/office/officeart/2005/8/layout/cycle4#1"/>
    <dgm:cxn modelId="{CDA5B6F2-9BC5-2C4E-95EA-F4DE7BF20E3C}" type="presOf" srcId="{533D7F05-53A3-4739-B84D-ACB66EDB014F}" destId="{92BC85C1-A9B3-4EAC-9C71-855FFFA81C64}" srcOrd="0" destOrd="1" presId="urn:microsoft.com/office/officeart/2005/8/layout/cycle4#1"/>
    <dgm:cxn modelId="{05F64C4F-3489-43E5-A9EA-00F99D189DF2}" srcId="{90C4FBFC-46A3-4A43-A83A-71189641DE73}" destId="{2F097B02-30FF-4FF2-9A1B-969842ECF537}" srcOrd="0" destOrd="0" parTransId="{087B7FE3-285B-4F82-9BDB-912274ECD9A3}" sibTransId="{290AF00C-CFE1-4F59-8FD3-A0CF9F672874}"/>
    <dgm:cxn modelId="{765F16A2-D821-0E44-8FC3-2EBC0E498F67}" type="presOf" srcId="{E6FFD1F5-2C0F-4257-B042-1FDDDA6C7B8E}" destId="{7760EA00-0E29-437B-990D-7E3CBE0883BC}" srcOrd="0" destOrd="0" presId="urn:microsoft.com/office/officeart/2005/8/layout/cycle4#1"/>
    <dgm:cxn modelId="{0B0CF138-FA83-D54A-A1F0-F91BF92D9EB4}" type="presOf" srcId="{8B61EFC0-2EEC-44BA-8741-7E668150DC2B}" destId="{0CB8F26E-F535-40D8-972A-119C7FFD8D01}" srcOrd="1" destOrd="1" presId="urn:microsoft.com/office/officeart/2005/8/layout/cycle4#1"/>
    <dgm:cxn modelId="{DECEAC61-4753-4F4C-BDBC-C664D8399CB6}" srcId="{90C4FBFC-46A3-4A43-A83A-71189641DE73}" destId="{F06589CC-2F6C-49A7-9878-0B1DDAE0D5F0}" srcOrd="1" destOrd="0" parTransId="{591ADCE0-CF72-4226-85E9-8514004CB0FB}" sibTransId="{076952B5-ABBC-4466-9ACE-977E094E0115}"/>
    <dgm:cxn modelId="{99AB4E7A-EDC2-464C-AD23-902F2A32A8BE}" type="presOf" srcId="{AD6A8425-EE4B-4EDA-8C49-9D90EA681541}" destId="{0CB8F26E-F535-40D8-972A-119C7FFD8D01}" srcOrd="1" destOrd="0" presId="urn:microsoft.com/office/officeart/2005/8/layout/cycle4#1"/>
    <dgm:cxn modelId="{B36CE98C-DD05-44D8-8FA7-E79F6BDD7D81}" srcId="{E6FFD1F5-2C0F-4257-B042-1FDDDA6C7B8E}" destId="{AD6A8425-EE4B-4EDA-8C49-9D90EA681541}" srcOrd="0" destOrd="0" parTransId="{5004D967-A777-4794-B4A4-EA3A6ADA59CF}" sibTransId="{76BD0594-B825-4922-8503-76CFA1FE7ACB}"/>
    <dgm:cxn modelId="{570B6A65-0D24-4E15-8E33-88B18925FB13}" srcId="{90C4FBFC-46A3-4A43-A83A-71189641DE73}" destId="{E76D13B7-5709-4674-87E5-DD5CFE3780D2}" srcOrd="3" destOrd="0" parTransId="{16017325-E350-43C0-9722-DCE06CB804D0}" sibTransId="{942CFB4E-D8E2-4DC9-BC32-5C840A31027B}"/>
    <dgm:cxn modelId="{97A08F43-B96A-9B4D-A545-C7F48491ED46}" type="presOf" srcId="{DDA5106E-0C3B-0B42-B317-6840D4A62960}" destId="{ED7AA150-C717-46B9-AE59-21566AC8F217}" srcOrd="0" destOrd="2" presId="urn:microsoft.com/office/officeart/2005/8/layout/cycle4#1"/>
    <dgm:cxn modelId="{1FA62135-C46D-834F-A2F2-F50541D160D6}" type="presOf" srcId="{40CB1771-6334-4FA8-9036-136904079C9B}" destId="{92BC85C1-A9B3-4EAC-9C71-855FFFA81C64}" srcOrd="0" destOrd="0" presId="urn:microsoft.com/office/officeart/2005/8/layout/cycle4#1"/>
    <dgm:cxn modelId="{C720C831-0C12-4AA0-84AE-C50A22782F91}" srcId="{F06589CC-2F6C-49A7-9878-0B1DDAE0D5F0}" destId="{533D7F05-53A3-4739-B84D-ACB66EDB014F}" srcOrd="1" destOrd="0" parTransId="{E3E5CAAF-2C90-4B12-B646-532E37D0664F}" sibTransId="{F9E58A37-89C5-4003-834E-7030BCA13137}"/>
    <dgm:cxn modelId="{DF32AEE4-EFE0-47D9-9F74-389D5E414F77}" srcId="{F06589CC-2F6C-49A7-9878-0B1DDAE0D5F0}" destId="{40CB1771-6334-4FA8-9036-136904079C9B}" srcOrd="0" destOrd="0" parTransId="{06F3EAF0-C6EA-4E30-9541-F475BDEDD770}" sibTransId="{36969958-5544-4EE8-AAB0-984E7EF2BEBB}"/>
    <dgm:cxn modelId="{7A6A5E6F-3BF8-4F29-8590-6DEFC0325204}" type="presOf" srcId="{2F097B02-30FF-4FF2-9A1B-969842ECF537}" destId="{F2912EA2-87C0-4E83-907F-33B80D086A06}" srcOrd="0" destOrd="0" presId="urn:microsoft.com/office/officeart/2005/8/layout/cycle4#1"/>
    <dgm:cxn modelId="{E9B25024-23A4-4957-9F9D-745487001D24}" type="presOf" srcId="{90C4FBFC-46A3-4A43-A83A-71189641DE73}" destId="{E1C51BDA-3DD2-4057-A57C-5980DED3FC7A}" srcOrd="0" destOrd="0" presId="urn:microsoft.com/office/officeart/2005/8/layout/cycle4#1"/>
    <dgm:cxn modelId="{A04231DC-E4CE-3D42-A234-253F5C491574}" type="presOf" srcId="{8B61EFC0-2EEC-44BA-8741-7E668150DC2B}" destId="{DCB65B72-1852-49D2-B3A5-BF0B8BC501E9}" srcOrd="0" destOrd="1" presId="urn:microsoft.com/office/officeart/2005/8/layout/cycle4#1"/>
    <dgm:cxn modelId="{9F2D585F-F12E-1148-8EEC-C45FBB2625B4}" type="presOf" srcId="{55A51DAF-85D8-4642-862A-B4AC1BE1FABE}" destId="{9512327A-8D2B-4481-B37F-E17EC849FC46}" srcOrd="1" destOrd="0" presId="urn:microsoft.com/office/officeart/2005/8/layout/cycle4#1"/>
    <dgm:cxn modelId="{42E67392-13C1-48A1-B894-7F5FFBA00C64}" srcId="{2F097B02-30FF-4FF2-9A1B-969842ECF537}" destId="{E7AB1A06-0B0A-4E01-9DED-0EA630E1C97A}" srcOrd="2" destOrd="0" parTransId="{E18E9BD3-9CA4-4590-B93B-1B951656C293}" sibTransId="{8B8574C6-9B17-4CC2-B64D-E2C2970D103A}"/>
    <dgm:cxn modelId="{85FD847A-4C64-4687-B2C5-91D07D568351}" type="presOf" srcId="{E7AB1A06-0B0A-4E01-9DED-0EA630E1C97A}" destId="{02E19DC8-8F48-4DD7-890A-1CF1A5C495FA}" srcOrd="1" destOrd="2" presId="urn:microsoft.com/office/officeart/2005/8/layout/cycle4#1"/>
    <dgm:cxn modelId="{594037E8-8991-487A-AEEC-DBBDD87F6645}" srcId="{2F097B02-30FF-4FF2-9A1B-969842ECF537}" destId="{2181AA55-D82F-4889-85E0-0CAEC1E4C6EF}" srcOrd="1" destOrd="0" parTransId="{EF83EED7-0D6D-406C-9CC0-C9D9DA41D7B1}" sibTransId="{00B022E5-F099-4B3B-B3E6-7B823BE3DF3A}"/>
    <dgm:cxn modelId="{FF247F4E-1D3C-CC4E-A49D-33B1A49B898D}" type="presOf" srcId="{77B01151-BE4D-AE49-8ED0-122C8799616A}" destId="{ED7AA150-C717-46B9-AE59-21566AC8F217}" srcOrd="0" destOrd="1" presId="urn:microsoft.com/office/officeart/2005/8/layout/cycle4#1"/>
    <dgm:cxn modelId="{A4C0322B-0D3D-484F-8802-D5D47AEA4029}" type="presOf" srcId="{2181AA55-D82F-4889-85E0-0CAEC1E4C6EF}" destId="{02E19DC8-8F48-4DD7-890A-1CF1A5C495FA}" srcOrd="1" destOrd="1" presId="urn:microsoft.com/office/officeart/2005/8/layout/cycle4#1"/>
    <dgm:cxn modelId="{324030D9-33A6-1A4A-B037-7770F0A0E8CA}" type="presOf" srcId="{77B01151-BE4D-AE49-8ED0-122C8799616A}" destId="{9512327A-8D2B-4481-B37F-E17EC849FC46}" srcOrd="1" destOrd="1" presId="urn:microsoft.com/office/officeart/2005/8/layout/cycle4#1"/>
    <dgm:cxn modelId="{F1E9C6B3-32EC-A54F-B093-A26D3F27663C}" type="presOf" srcId="{F06589CC-2F6C-49A7-9878-0B1DDAE0D5F0}" destId="{1E325050-D7D2-469E-A5F7-236428BAAE2B}" srcOrd="0" destOrd="0" presId="urn:microsoft.com/office/officeart/2005/8/layout/cycle4#1"/>
    <dgm:cxn modelId="{67A83C52-542E-450D-B33E-00329E7D6FED}" srcId="{E6FFD1F5-2C0F-4257-B042-1FDDDA6C7B8E}" destId="{035B21D3-0525-4626-BA69-34CC2024E1C7}" srcOrd="2" destOrd="0" parTransId="{ACB1D78C-D164-4093-AA6F-D6D0CD82FCF4}" sibTransId="{9DDFC89B-A49F-4046-88D8-DA17698E0241}"/>
    <dgm:cxn modelId="{F6C2635F-1E51-4C25-A5F9-98D4BC30E2C6}" srcId="{90C4FBFC-46A3-4A43-A83A-71189641DE73}" destId="{E6FFD1F5-2C0F-4257-B042-1FDDDA6C7B8E}" srcOrd="2" destOrd="0" parTransId="{13E70E3B-F784-4107-93A0-C0E067BB89D9}" sibTransId="{7DA29EC2-60AB-4D8E-A912-6E4DFED41350}"/>
    <dgm:cxn modelId="{ABED34D8-09E8-4E56-BE9A-1E37C57F6E5A}" type="presOf" srcId="{2181AA55-D82F-4889-85E0-0CAEC1E4C6EF}" destId="{5ACC916B-63EB-48EF-90DC-384752C43919}" srcOrd="0" destOrd="1" presId="urn:microsoft.com/office/officeart/2005/8/layout/cycle4#1"/>
    <dgm:cxn modelId="{584E085E-7C3A-A042-A824-7F172E3CC0E5}" srcId="{E6FFD1F5-2C0F-4257-B042-1FDDDA6C7B8E}" destId="{21E3C25E-19F0-1D44-B49B-9AD9B3EC9932}" srcOrd="4" destOrd="0" parTransId="{068E13AD-4942-9943-B59C-B3394C08B66F}" sibTransId="{B3B895CD-676A-8C40-BD2E-E9F17FFE63E7}"/>
    <dgm:cxn modelId="{60332C1C-86DA-E64D-B382-7F06816180B3}" type="presOf" srcId="{DDA5106E-0C3B-0B42-B317-6840D4A62960}" destId="{9512327A-8D2B-4481-B37F-E17EC849FC46}" srcOrd="1" destOrd="2" presId="urn:microsoft.com/office/officeart/2005/8/layout/cycle4#1"/>
    <dgm:cxn modelId="{1E61B535-F09C-41E5-92DD-D6980217254D}" type="presParOf" srcId="{E1C51BDA-3DD2-4057-A57C-5980DED3FC7A}" destId="{4B1BA29B-715C-46E4-9045-A8F22FE16CD1}" srcOrd="0" destOrd="0" presId="urn:microsoft.com/office/officeart/2005/8/layout/cycle4#1"/>
    <dgm:cxn modelId="{64E56AF4-6FCC-4D16-BAF2-F89823BBEAFE}" type="presParOf" srcId="{4B1BA29B-715C-46E4-9045-A8F22FE16CD1}" destId="{B51AEB5F-C7D7-476F-AE31-C1ADB931FACF}" srcOrd="0" destOrd="0" presId="urn:microsoft.com/office/officeart/2005/8/layout/cycle4#1"/>
    <dgm:cxn modelId="{6C49AC39-5508-46EC-B8BE-1E7D9316593D}" type="presParOf" srcId="{B51AEB5F-C7D7-476F-AE31-C1ADB931FACF}" destId="{5ACC916B-63EB-48EF-90DC-384752C43919}" srcOrd="0" destOrd="0" presId="urn:microsoft.com/office/officeart/2005/8/layout/cycle4#1"/>
    <dgm:cxn modelId="{A204BEDE-A4D7-4879-A82E-345D3C6823BC}" type="presParOf" srcId="{B51AEB5F-C7D7-476F-AE31-C1ADB931FACF}" destId="{02E19DC8-8F48-4DD7-890A-1CF1A5C495FA}" srcOrd="1" destOrd="0" presId="urn:microsoft.com/office/officeart/2005/8/layout/cycle4#1"/>
    <dgm:cxn modelId="{7C919244-C782-0A42-B17C-1DB3EAFE2D84}" type="presParOf" srcId="{4B1BA29B-715C-46E4-9045-A8F22FE16CD1}" destId="{C71D985E-3893-41B6-9E0B-310450972A34}" srcOrd="1" destOrd="0" presId="urn:microsoft.com/office/officeart/2005/8/layout/cycle4#1"/>
    <dgm:cxn modelId="{E3407713-74D8-0945-9607-866854E2AEA1}" type="presParOf" srcId="{C71D985E-3893-41B6-9E0B-310450972A34}" destId="{92BC85C1-A9B3-4EAC-9C71-855FFFA81C64}" srcOrd="0" destOrd="0" presId="urn:microsoft.com/office/officeart/2005/8/layout/cycle4#1"/>
    <dgm:cxn modelId="{0B75262B-EC97-6448-B5E7-51E0B82C68A9}" type="presParOf" srcId="{C71D985E-3893-41B6-9E0B-310450972A34}" destId="{F76303B1-A990-425D-8BE3-E9CE93570950}" srcOrd="1" destOrd="0" presId="urn:microsoft.com/office/officeart/2005/8/layout/cycle4#1"/>
    <dgm:cxn modelId="{523E4580-E9B5-DA42-81AC-A8AF5373240A}" type="presParOf" srcId="{4B1BA29B-715C-46E4-9045-A8F22FE16CD1}" destId="{D2813108-D4D6-49DB-9888-C0EA7ED1CF1F}" srcOrd="2" destOrd="0" presId="urn:microsoft.com/office/officeart/2005/8/layout/cycle4#1"/>
    <dgm:cxn modelId="{FACC7C7B-CC81-3344-AEF9-A9E77DCEA7E8}" type="presParOf" srcId="{D2813108-D4D6-49DB-9888-C0EA7ED1CF1F}" destId="{DCB65B72-1852-49D2-B3A5-BF0B8BC501E9}" srcOrd="0" destOrd="0" presId="urn:microsoft.com/office/officeart/2005/8/layout/cycle4#1"/>
    <dgm:cxn modelId="{C9B8FE23-0CAB-F843-8124-186141AE1349}" type="presParOf" srcId="{D2813108-D4D6-49DB-9888-C0EA7ED1CF1F}" destId="{0CB8F26E-F535-40D8-972A-119C7FFD8D01}" srcOrd="1" destOrd="0" presId="urn:microsoft.com/office/officeart/2005/8/layout/cycle4#1"/>
    <dgm:cxn modelId="{EC2B8758-C1B9-0D4D-B0C2-B10DE59CBC5B}" type="presParOf" srcId="{4B1BA29B-715C-46E4-9045-A8F22FE16CD1}" destId="{8F7C056C-DCE0-4AED-9ADA-21D36A64B07E}" srcOrd="3" destOrd="0" presId="urn:microsoft.com/office/officeart/2005/8/layout/cycle4#1"/>
    <dgm:cxn modelId="{01F5CEEA-73CB-084B-BFCA-1E0454AEEEA3}" type="presParOf" srcId="{8F7C056C-DCE0-4AED-9ADA-21D36A64B07E}" destId="{ED7AA150-C717-46B9-AE59-21566AC8F217}" srcOrd="0" destOrd="0" presId="urn:microsoft.com/office/officeart/2005/8/layout/cycle4#1"/>
    <dgm:cxn modelId="{E326F72D-A000-004D-B360-C2578B1E0C90}" type="presParOf" srcId="{8F7C056C-DCE0-4AED-9ADA-21D36A64B07E}" destId="{9512327A-8D2B-4481-B37F-E17EC849FC46}" srcOrd="1" destOrd="0" presId="urn:microsoft.com/office/officeart/2005/8/layout/cycle4#1"/>
    <dgm:cxn modelId="{5C7F3863-259D-4BEA-A88E-1B9877E5CC7A}" type="presParOf" srcId="{4B1BA29B-715C-46E4-9045-A8F22FE16CD1}" destId="{39124777-9FF6-46DF-A9CD-FD32A0902A66}" srcOrd="4" destOrd="0" presId="urn:microsoft.com/office/officeart/2005/8/layout/cycle4#1"/>
    <dgm:cxn modelId="{0C83C72C-3FB8-42DE-AB9A-522CEE9CD5DD}" type="presParOf" srcId="{E1C51BDA-3DD2-4057-A57C-5980DED3FC7A}" destId="{C4CF2BEF-9B8F-4389-814D-B0696386DB14}" srcOrd="1" destOrd="0" presId="urn:microsoft.com/office/officeart/2005/8/layout/cycle4#1"/>
    <dgm:cxn modelId="{648BD89E-1169-45BF-8C88-74CA24057336}" type="presParOf" srcId="{C4CF2BEF-9B8F-4389-814D-B0696386DB14}" destId="{F2912EA2-87C0-4E83-907F-33B80D086A06}" srcOrd="0" destOrd="0" presId="urn:microsoft.com/office/officeart/2005/8/layout/cycle4#1"/>
    <dgm:cxn modelId="{96B9675D-4B03-40B6-AF07-14F633566DE5}" type="presParOf" srcId="{C4CF2BEF-9B8F-4389-814D-B0696386DB14}" destId="{1E325050-D7D2-469E-A5F7-236428BAAE2B}" srcOrd="1" destOrd="0" presId="urn:microsoft.com/office/officeart/2005/8/layout/cycle4#1"/>
    <dgm:cxn modelId="{E6AC5A52-E6F7-4781-8086-19F00AAC8501}" type="presParOf" srcId="{C4CF2BEF-9B8F-4389-814D-B0696386DB14}" destId="{7760EA00-0E29-437B-990D-7E3CBE0883BC}" srcOrd="2" destOrd="0" presId="urn:microsoft.com/office/officeart/2005/8/layout/cycle4#1"/>
    <dgm:cxn modelId="{49B2FA1C-9D09-40E1-BD50-31A06E128223}" type="presParOf" srcId="{C4CF2BEF-9B8F-4389-814D-B0696386DB14}" destId="{B8FB1058-2CFD-4AC1-8C28-86DD6FA5BE0A}" srcOrd="3" destOrd="0" presId="urn:microsoft.com/office/officeart/2005/8/layout/cycle4#1"/>
    <dgm:cxn modelId="{549DF755-B3D1-4289-A044-98898F1F6AE3}" type="presParOf" srcId="{C4CF2BEF-9B8F-4389-814D-B0696386DB14}" destId="{2F5317E4-C2D3-4A82-963B-DB0487F47071}" srcOrd="4" destOrd="0" presId="urn:microsoft.com/office/officeart/2005/8/layout/cycle4#1"/>
    <dgm:cxn modelId="{07EA18EB-662B-496F-9AA8-5B9A125F4BBB}" type="presParOf" srcId="{E1C51BDA-3DD2-4057-A57C-5980DED3FC7A}" destId="{2A210A54-E793-40C8-8533-26123281B59B}" srcOrd="2" destOrd="0" presId="urn:microsoft.com/office/officeart/2005/8/layout/cycle4#1"/>
    <dgm:cxn modelId="{696FA688-C214-4522-B922-AB52F9FE6798}" type="presParOf" srcId="{E1C51BDA-3DD2-4057-A57C-5980DED3FC7A}" destId="{2DB2212B-8113-4467-BD49-2B27E8A77221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03A07-D93E-B941-A162-C74EE5871554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ECA820A2-DC24-C54A-9BC9-3453BC1E5990}">
      <dgm:prSet phldrT="[Text]" custT="1"/>
      <dgm:spPr/>
      <dgm:t>
        <a:bodyPr/>
        <a:lstStyle/>
        <a:p>
          <a:r>
            <a:rPr lang="en-US" sz="1800" dirty="0" smtClean="0">
              <a:solidFill>
                <a:srgbClr val="A50021"/>
              </a:solidFill>
            </a:rPr>
            <a:t>BFA objective</a:t>
          </a:r>
          <a:endParaRPr lang="en-US" sz="1800" dirty="0">
            <a:solidFill>
              <a:srgbClr val="A50021"/>
            </a:solidFill>
          </a:endParaRPr>
        </a:p>
      </dgm:t>
    </dgm:pt>
    <dgm:pt modelId="{FF60853D-859F-FF4E-997B-AD216F80D328}" type="parTrans" cxnId="{4348FFD6-8C2C-6841-AEDE-FA847C3B9F92}">
      <dgm:prSet/>
      <dgm:spPr/>
      <dgm:t>
        <a:bodyPr/>
        <a:lstStyle/>
        <a:p>
          <a:endParaRPr lang="en-US"/>
        </a:p>
      </dgm:t>
    </dgm:pt>
    <dgm:pt modelId="{B51A5E70-8C56-CD42-B043-9C6124839DC3}" type="sibTrans" cxnId="{4348FFD6-8C2C-6841-AEDE-FA847C3B9F92}">
      <dgm:prSet/>
      <dgm:spPr/>
      <dgm:t>
        <a:bodyPr/>
        <a:lstStyle/>
        <a:p>
          <a:endParaRPr lang="en-US"/>
        </a:p>
      </dgm:t>
    </dgm:pt>
    <dgm:pt modelId="{92891B57-7B67-6841-8603-1D2681608ADC}">
      <dgm:prSet phldrT="[Text]" custT="1"/>
      <dgm:spPr/>
      <dgm:t>
        <a:bodyPr/>
        <a:lstStyle/>
        <a:p>
          <a:r>
            <a:rPr lang="en-US" sz="1800" dirty="0" smtClean="0">
              <a:solidFill>
                <a:srgbClr val="A50021"/>
              </a:solidFill>
            </a:rPr>
            <a:t>Indicative answers</a:t>
          </a:r>
          <a:endParaRPr lang="en-US" sz="1800" dirty="0">
            <a:solidFill>
              <a:srgbClr val="A50021"/>
            </a:solidFill>
          </a:endParaRPr>
        </a:p>
      </dgm:t>
    </dgm:pt>
    <dgm:pt modelId="{F11C423D-29A3-7145-9015-2BC82ADB30EB}" type="parTrans" cxnId="{310003F3-66A2-5F45-8F1B-2F7F3493378A}">
      <dgm:prSet/>
      <dgm:spPr/>
      <dgm:t>
        <a:bodyPr/>
        <a:lstStyle/>
        <a:p>
          <a:endParaRPr lang="en-US"/>
        </a:p>
      </dgm:t>
    </dgm:pt>
    <dgm:pt modelId="{AA156A38-6D3E-C849-9966-E207E0F1441F}" type="sibTrans" cxnId="{310003F3-66A2-5F45-8F1B-2F7F3493378A}">
      <dgm:prSet/>
      <dgm:spPr/>
      <dgm:t>
        <a:bodyPr/>
        <a:lstStyle/>
        <a:p>
          <a:endParaRPr lang="en-US"/>
        </a:p>
      </dgm:t>
    </dgm:pt>
    <dgm:pt modelId="{596FB326-6161-BA4D-82EC-98A8FC1FAC65}">
      <dgm:prSet phldrT="[Text]" custT="1"/>
      <dgm:spPr/>
      <dgm:t>
        <a:bodyPr/>
        <a:lstStyle/>
        <a:p>
          <a:r>
            <a:rPr lang="en-US" sz="1800" dirty="0" smtClean="0">
              <a:solidFill>
                <a:srgbClr val="A50021"/>
              </a:solidFill>
            </a:rPr>
            <a:t>Sources of information</a:t>
          </a:r>
          <a:endParaRPr lang="en-US" sz="1800" dirty="0">
            <a:solidFill>
              <a:srgbClr val="A50021"/>
            </a:solidFill>
          </a:endParaRPr>
        </a:p>
      </dgm:t>
    </dgm:pt>
    <dgm:pt modelId="{B379F77D-15C4-8E45-BF22-CC986E8F1B3B}" type="parTrans" cxnId="{EC7BD146-30B8-3F40-B579-C79960C380A1}">
      <dgm:prSet/>
      <dgm:spPr/>
      <dgm:t>
        <a:bodyPr/>
        <a:lstStyle/>
        <a:p>
          <a:endParaRPr lang="en-US"/>
        </a:p>
      </dgm:t>
    </dgm:pt>
    <dgm:pt modelId="{240B07BB-152D-1240-8E49-E2F311CF89BB}" type="sibTrans" cxnId="{EC7BD146-30B8-3F40-B579-C79960C380A1}">
      <dgm:prSet/>
      <dgm:spPr/>
      <dgm:t>
        <a:bodyPr/>
        <a:lstStyle/>
        <a:p>
          <a:endParaRPr lang="en-US"/>
        </a:p>
      </dgm:t>
    </dgm:pt>
    <dgm:pt modelId="{17887CE8-FE4B-334B-8FE6-C573284DFC53}">
      <dgm:prSet custT="1"/>
      <dgm:spPr/>
      <dgm:t>
        <a:bodyPr/>
        <a:lstStyle/>
        <a:p>
          <a:r>
            <a:rPr lang="en-US" sz="1800" dirty="0" smtClean="0">
              <a:solidFill>
                <a:srgbClr val="A50021"/>
              </a:solidFill>
            </a:rPr>
            <a:t>Core questions</a:t>
          </a:r>
          <a:endParaRPr lang="en-US" sz="1800" dirty="0">
            <a:solidFill>
              <a:srgbClr val="A50021"/>
            </a:solidFill>
          </a:endParaRPr>
        </a:p>
      </dgm:t>
    </dgm:pt>
    <dgm:pt modelId="{29498DA2-DA1D-E346-891E-4CCA02C2D86D}" type="parTrans" cxnId="{82CEE4A6-7C6E-0B48-A4BE-9C2CE6031BC4}">
      <dgm:prSet/>
      <dgm:spPr/>
      <dgm:t>
        <a:bodyPr/>
        <a:lstStyle/>
        <a:p>
          <a:endParaRPr lang="en-US"/>
        </a:p>
      </dgm:t>
    </dgm:pt>
    <dgm:pt modelId="{C88899A3-CED2-614D-905B-403EE9437B1C}" type="sibTrans" cxnId="{82CEE4A6-7C6E-0B48-A4BE-9C2CE6031BC4}">
      <dgm:prSet/>
      <dgm:spPr/>
      <dgm:t>
        <a:bodyPr/>
        <a:lstStyle/>
        <a:p>
          <a:endParaRPr lang="en-US"/>
        </a:p>
      </dgm:t>
    </dgm:pt>
    <dgm:pt modelId="{2411F5B6-E9B7-3548-BDE9-30D8CE61C3FF}">
      <dgm:prSet custT="1"/>
      <dgm:spPr/>
      <dgm:t>
        <a:bodyPr/>
        <a:lstStyle/>
        <a:p>
          <a:r>
            <a:rPr lang="en-US" sz="1800" dirty="0" smtClean="0">
              <a:solidFill>
                <a:srgbClr val="A50021"/>
              </a:solidFill>
            </a:rPr>
            <a:t>Items to monitor</a:t>
          </a:r>
          <a:endParaRPr lang="en-US" sz="1800" dirty="0">
            <a:solidFill>
              <a:srgbClr val="A50021"/>
            </a:solidFill>
          </a:endParaRPr>
        </a:p>
      </dgm:t>
    </dgm:pt>
    <dgm:pt modelId="{0EE6A314-D4B3-5D4D-926D-D36709CDF364}" type="parTrans" cxnId="{DFD22A16-109D-9A4C-98B8-F265450AECB1}">
      <dgm:prSet/>
      <dgm:spPr/>
      <dgm:t>
        <a:bodyPr/>
        <a:lstStyle/>
        <a:p>
          <a:endParaRPr lang="en-US"/>
        </a:p>
      </dgm:t>
    </dgm:pt>
    <dgm:pt modelId="{B44BA231-DEA0-A64C-B91F-001D1F662D0E}" type="sibTrans" cxnId="{DFD22A16-109D-9A4C-98B8-F265450AECB1}">
      <dgm:prSet/>
      <dgm:spPr/>
      <dgm:t>
        <a:bodyPr/>
        <a:lstStyle/>
        <a:p>
          <a:endParaRPr lang="en-US"/>
        </a:p>
      </dgm:t>
    </dgm:pt>
    <dgm:pt modelId="{06EC8DD2-02D3-AE4C-817D-A3060732F246}" type="pres">
      <dgm:prSet presAssocID="{0CF03A07-D93E-B941-A162-C74EE5871554}" presName="CompostProcess" presStyleCnt="0">
        <dgm:presLayoutVars>
          <dgm:dir/>
          <dgm:resizeHandles val="exact"/>
        </dgm:presLayoutVars>
      </dgm:prSet>
      <dgm:spPr/>
    </dgm:pt>
    <dgm:pt modelId="{ED03A9B3-FBAB-574A-BA97-01E35C3CE538}" type="pres">
      <dgm:prSet presAssocID="{0CF03A07-D93E-B941-A162-C74EE5871554}" presName="arrow" presStyleLbl="bgShp" presStyleIdx="0" presStyleCnt="1" custLinFactNeighborY="2222"/>
      <dgm:spPr/>
    </dgm:pt>
    <dgm:pt modelId="{40EAB83C-E53A-2042-85E9-10DE7980FE07}" type="pres">
      <dgm:prSet presAssocID="{0CF03A07-D93E-B941-A162-C74EE5871554}" presName="linearProcess" presStyleCnt="0"/>
      <dgm:spPr/>
    </dgm:pt>
    <dgm:pt modelId="{A3FD9A64-BC27-574B-954C-96B1E3EA912E}" type="pres">
      <dgm:prSet presAssocID="{ECA820A2-DC24-C54A-9BC9-3453BC1E5990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2E736F-49CB-8C48-9AD5-85161C0DD24E}" type="pres">
      <dgm:prSet presAssocID="{B51A5E70-8C56-CD42-B043-9C6124839DC3}" presName="sibTrans" presStyleCnt="0"/>
      <dgm:spPr/>
    </dgm:pt>
    <dgm:pt modelId="{28B3CB2F-A63E-6D4B-B2C5-DEC30032F56C}" type="pres">
      <dgm:prSet presAssocID="{2411F5B6-E9B7-3548-BDE9-30D8CE61C3FF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19D566-41A7-C04C-8672-F51BC4243AB5}" type="pres">
      <dgm:prSet presAssocID="{B44BA231-DEA0-A64C-B91F-001D1F662D0E}" presName="sibTrans" presStyleCnt="0"/>
      <dgm:spPr/>
    </dgm:pt>
    <dgm:pt modelId="{DB8D8C71-D3EA-3C44-93AC-1A56137B0AE8}" type="pres">
      <dgm:prSet presAssocID="{17887CE8-FE4B-334B-8FE6-C573284DFC53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55216-B525-BB46-9690-DDCFF16C7137}" type="pres">
      <dgm:prSet presAssocID="{C88899A3-CED2-614D-905B-403EE9437B1C}" presName="sibTrans" presStyleCnt="0"/>
      <dgm:spPr/>
    </dgm:pt>
    <dgm:pt modelId="{BC1C2297-ECEA-574A-8BFF-2590A79AAA57}" type="pres">
      <dgm:prSet presAssocID="{92891B57-7B67-6841-8603-1D2681608ADC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0AAD6D-56B2-EA4E-97E4-4C1E07178E4F}" type="pres">
      <dgm:prSet presAssocID="{AA156A38-6D3E-C849-9966-E207E0F1441F}" presName="sibTrans" presStyleCnt="0"/>
      <dgm:spPr/>
    </dgm:pt>
    <dgm:pt modelId="{4BD7D954-2EF8-D242-99FE-E0B9691854C1}" type="pres">
      <dgm:prSet presAssocID="{596FB326-6161-BA4D-82EC-98A8FC1FAC6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3B1D91-F119-B44A-8D7C-147E4AB9A858}" type="presOf" srcId="{2411F5B6-E9B7-3548-BDE9-30D8CE61C3FF}" destId="{28B3CB2F-A63E-6D4B-B2C5-DEC30032F56C}" srcOrd="0" destOrd="0" presId="urn:microsoft.com/office/officeart/2005/8/layout/hProcess9"/>
    <dgm:cxn modelId="{82CEE4A6-7C6E-0B48-A4BE-9C2CE6031BC4}" srcId="{0CF03A07-D93E-B941-A162-C74EE5871554}" destId="{17887CE8-FE4B-334B-8FE6-C573284DFC53}" srcOrd="2" destOrd="0" parTransId="{29498DA2-DA1D-E346-891E-4CCA02C2D86D}" sibTransId="{C88899A3-CED2-614D-905B-403EE9437B1C}"/>
    <dgm:cxn modelId="{DFD22A16-109D-9A4C-98B8-F265450AECB1}" srcId="{0CF03A07-D93E-B941-A162-C74EE5871554}" destId="{2411F5B6-E9B7-3548-BDE9-30D8CE61C3FF}" srcOrd="1" destOrd="0" parTransId="{0EE6A314-D4B3-5D4D-926D-D36709CDF364}" sibTransId="{B44BA231-DEA0-A64C-B91F-001D1F662D0E}"/>
    <dgm:cxn modelId="{4348FFD6-8C2C-6841-AEDE-FA847C3B9F92}" srcId="{0CF03A07-D93E-B941-A162-C74EE5871554}" destId="{ECA820A2-DC24-C54A-9BC9-3453BC1E5990}" srcOrd="0" destOrd="0" parTransId="{FF60853D-859F-FF4E-997B-AD216F80D328}" sibTransId="{B51A5E70-8C56-CD42-B043-9C6124839DC3}"/>
    <dgm:cxn modelId="{FEBE9A42-352F-D34F-8535-08D1504D98C3}" type="presOf" srcId="{92891B57-7B67-6841-8603-1D2681608ADC}" destId="{BC1C2297-ECEA-574A-8BFF-2590A79AAA57}" srcOrd="0" destOrd="0" presId="urn:microsoft.com/office/officeart/2005/8/layout/hProcess9"/>
    <dgm:cxn modelId="{310003F3-66A2-5F45-8F1B-2F7F3493378A}" srcId="{0CF03A07-D93E-B941-A162-C74EE5871554}" destId="{92891B57-7B67-6841-8603-1D2681608ADC}" srcOrd="3" destOrd="0" parTransId="{F11C423D-29A3-7145-9015-2BC82ADB30EB}" sibTransId="{AA156A38-6D3E-C849-9966-E207E0F1441F}"/>
    <dgm:cxn modelId="{EC7BD146-30B8-3F40-B579-C79960C380A1}" srcId="{0CF03A07-D93E-B941-A162-C74EE5871554}" destId="{596FB326-6161-BA4D-82EC-98A8FC1FAC65}" srcOrd="4" destOrd="0" parTransId="{B379F77D-15C4-8E45-BF22-CC986E8F1B3B}" sibTransId="{240B07BB-152D-1240-8E49-E2F311CF89BB}"/>
    <dgm:cxn modelId="{09804642-1B54-C14C-AC0F-0715E3F4FD95}" type="presOf" srcId="{596FB326-6161-BA4D-82EC-98A8FC1FAC65}" destId="{4BD7D954-2EF8-D242-99FE-E0B9691854C1}" srcOrd="0" destOrd="0" presId="urn:microsoft.com/office/officeart/2005/8/layout/hProcess9"/>
    <dgm:cxn modelId="{6AAEF450-E3DA-034C-B18D-EFA33F146407}" type="presOf" srcId="{0CF03A07-D93E-B941-A162-C74EE5871554}" destId="{06EC8DD2-02D3-AE4C-817D-A3060732F246}" srcOrd="0" destOrd="0" presId="urn:microsoft.com/office/officeart/2005/8/layout/hProcess9"/>
    <dgm:cxn modelId="{94454EE6-1442-B849-99DA-12F99A7CB74E}" type="presOf" srcId="{17887CE8-FE4B-334B-8FE6-C573284DFC53}" destId="{DB8D8C71-D3EA-3C44-93AC-1A56137B0AE8}" srcOrd="0" destOrd="0" presId="urn:microsoft.com/office/officeart/2005/8/layout/hProcess9"/>
    <dgm:cxn modelId="{0D9454F8-2E2E-7F4C-9E0F-DD0CF29C838E}" type="presOf" srcId="{ECA820A2-DC24-C54A-9BC9-3453BC1E5990}" destId="{A3FD9A64-BC27-574B-954C-96B1E3EA912E}" srcOrd="0" destOrd="0" presId="urn:microsoft.com/office/officeart/2005/8/layout/hProcess9"/>
    <dgm:cxn modelId="{D0FE7A3D-87D7-AA4B-886A-81BCCB7F258F}" type="presParOf" srcId="{06EC8DD2-02D3-AE4C-817D-A3060732F246}" destId="{ED03A9B3-FBAB-574A-BA97-01E35C3CE538}" srcOrd="0" destOrd="0" presId="urn:microsoft.com/office/officeart/2005/8/layout/hProcess9"/>
    <dgm:cxn modelId="{2A2F0E93-346E-F347-ABC2-AAA859CFC6CD}" type="presParOf" srcId="{06EC8DD2-02D3-AE4C-817D-A3060732F246}" destId="{40EAB83C-E53A-2042-85E9-10DE7980FE07}" srcOrd="1" destOrd="0" presId="urn:microsoft.com/office/officeart/2005/8/layout/hProcess9"/>
    <dgm:cxn modelId="{55FFC07F-2B7E-264A-B0EB-4F5E61FE4002}" type="presParOf" srcId="{40EAB83C-E53A-2042-85E9-10DE7980FE07}" destId="{A3FD9A64-BC27-574B-954C-96B1E3EA912E}" srcOrd="0" destOrd="0" presId="urn:microsoft.com/office/officeart/2005/8/layout/hProcess9"/>
    <dgm:cxn modelId="{4FE7E485-7EED-DE47-A967-3F4FB373F2D8}" type="presParOf" srcId="{40EAB83C-E53A-2042-85E9-10DE7980FE07}" destId="{402E736F-49CB-8C48-9AD5-85161C0DD24E}" srcOrd="1" destOrd="0" presId="urn:microsoft.com/office/officeart/2005/8/layout/hProcess9"/>
    <dgm:cxn modelId="{A76E3B32-9095-4948-BBAF-65346C16A88E}" type="presParOf" srcId="{40EAB83C-E53A-2042-85E9-10DE7980FE07}" destId="{28B3CB2F-A63E-6D4B-B2C5-DEC30032F56C}" srcOrd="2" destOrd="0" presId="urn:microsoft.com/office/officeart/2005/8/layout/hProcess9"/>
    <dgm:cxn modelId="{67815F06-CA7C-A343-874C-A726FBFF6CC9}" type="presParOf" srcId="{40EAB83C-E53A-2042-85E9-10DE7980FE07}" destId="{1219D566-41A7-C04C-8672-F51BC4243AB5}" srcOrd="3" destOrd="0" presId="urn:microsoft.com/office/officeart/2005/8/layout/hProcess9"/>
    <dgm:cxn modelId="{DD77EAA8-F00C-BF44-8EE5-139EADF59755}" type="presParOf" srcId="{40EAB83C-E53A-2042-85E9-10DE7980FE07}" destId="{DB8D8C71-D3EA-3C44-93AC-1A56137B0AE8}" srcOrd="4" destOrd="0" presId="urn:microsoft.com/office/officeart/2005/8/layout/hProcess9"/>
    <dgm:cxn modelId="{73AC25DE-0F84-9641-A617-5522E9B8B196}" type="presParOf" srcId="{40EAB83C-E53A-2042-85E9-10DE7980FE07}" destId="{C3E55216-B525-BB46-9690-DDCFF16C7137}" srcOrd="5" destOrd="0" presId="urn:microsoft.com/office/officeart/2005/8/layout/hProcess9"/>
    <dgm:cxn modelId="{A6A9FE99-05B5-0C41-801C-70422137C78C}" type="presParOf" srcId="{40EAB83C-E53A-2042-85E9-10DE7980FE07}" destId="{BC1C2297-ECEA-574A-8BFF-2590A79AAA57}" srcOrd="6" destOrd="0" presId="urn:microsoft.com/office/officeart/2005/8/layout/hProcess9"/>
    <dgm:cxn modelId="{FD533904-8C1A-A24D-9381-A2BF2ACCB0A2}" type="presParOf" srcId="{40EAB83C-E53A-2042-85E9-10DE7980FE07}" destId="{8E0AAD6D-56B2-EA4E-97E4-4C1E07178E4F}" srcOrd="7" destOrd="0" presId="urn:microsoft.com/office/officeart/2005/8/layout/hProcess9"/>
    <dgm:cxn modelId="{676B62CE-B61A-3741-8CB5-7D38CAF8E582}" type="presParOf" srcId="{40EAB83C-E53A-2042-85E9-10DE7980FE07}" destId="{4BD7D954-2EF8-D242-99FE-E0B9691854C1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73A53A-131C-497E-9D4E-870A956682EE}">
      <dsp:nvSpPr>
        <dsp:cNvPr id="0" name=""/>
        <dsp:cNvSpPr/>
      </dsp:nvSpPr>
      <dsp:spPr>
        <a:xfrm>
          <a:off x="3230879" y="1451"/>
          <a:ext cx="4846320" cy="786002"/>
        </a:xfrm>
        <a:prstGeom prst="rightArrow">
          <a:avLst>
            <a:gd name="adj1" fmla="val 75000"/>
            <a:gd name="adj2" fmla="val 50000"/>
          </a:avLst>
        </a:prstGeom>
        <a:solidFill>
          <a:srgbClr val="0179CB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bg1"/>
              </a:solidFill>
            </a:rPr>
            <a:t>For the development of adult education in a lifelong learning perspective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230879" y="1451"/>
        <a:ext cx="4846320" cy="786002"/>
      </dsp:txXfrm>
    </dsp:sp>
    <dsp:sp modelId="{9CA5360A-DC9E-495A-BB13-C7DC411F6EAA}">
      <dsp:nvSpPr>
        <dsp:cNvPr id="0" name=""/>
        <dsp:cNvSpPr/>
      </dsp:nvSpPr>
      <dsp:spPr>
        <a:xfrm>
          <a:off x="0" y="1451"/>
          <a:ext cx="3230880" cy="786002"/>
        </a:xfrm>
        <a:prstGeom prst="roundRect">
          <a:avLst/>
        </a:prstGeom>
        <a:solidFill>
          <a:srgbClr val="4597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Not an end in itself</a:t>
          </a:r>
          <a:endParaRPr lang="en-US" sz="2000" kern="1200" dirty="0"/>
        </a:p>
      </dsp:txBody>
      <dsp:txXfrm>
        <a:off x="0" y="1451"/>
        <a:ext cx="3230880" cy="786002"/>
      </dsp:txXfrm>
    </dsp:sp>
    <dsp:sp modelId="{5647D21B-9E46-4812-836B-188B5590441A}">
      <dsp:nvSpPr>
        <dsp:cNvPr id="0" name=""/>
        <dsp:cNvSpPr/>
      </dsp:nvSpPr>
      <dsp:spPr>
        <a:xfrm>
          <a:off x="3230879" y="866054"/>
          <a:ext cx="4846320" cy="786002"/>
        </a:xfrm>
        <a:prstGeom prst="rightArrow">
          <a:avLst>
            <a:gd name="adj1" fmla="val 75000"/>
            <a:gd name="adj2" fmla="val 50000"/>
          </a:avLst>
        </a:prstGeom>
        <a:solidFill>
          <a:srgbClr val="0179CB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solidFill>
                <a:schemeClr val="bg1"/>
              </a:solidFill>
            </a:rPr>
            <a:t>GOs, NGOs, </a:t>
          </a:r>
          <a:r>
            <a:rPr lang="de-DE" sz="1800" kern="1200" dirty="0" err="1" smtClean="0">
              <a:solidFill>
                <a:schemeClr val="bg1"/>
              </a:solidFill>
            </a:rPr>
            <a:t>experts</a:t>
          </a:r>
          <a:r>
            <a:rPr lang="de-DE" sz="1800" kern="1200" dirty="0" smtClean="0">
              <a:solidFill>
                <a:schemeClr val="bg1"/>
              </a:solidFill>
            </a:rPr>
            <a:t>, researchers, agencies, learners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230879" y="866054"/>
        <a:ext cx="4846320" cy="786002"/>
      </dsp:txXfrm>
    </dsp:sp>
    <dsp:sp modelId="{0E8B8533-BEA4-431A-A606-DFFCD8C59599}">
      <dsp:nvSpPr>
        <dsp:cNvPr id="0" name=""/>
        <dsp:cNvSpPr/>
      </dsp:nvSpPr>
      <dsp:spPr>
        <a:xfrm>
          <a:off x="0" y="866054"/>
          <a:ext cx="3230880" cy="786002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Involving all stakeholders</a:t>
          </a:r>
          <a:endParaRPr lang="en-US" sz="2000" kern="1200" dirty="0"/>
        </a:p>
      </dsp:txBody>
      <dsp:txXfrm>
        <a:off x="0" y="866054"/>
        <a:ext cx="3230880" cy="786002"/>
      </dsp:txXfrm>
    </dsp:sp>
    <dsp:sp modelId="{D5E3E352-AAE9-41F8-82EA-3335483C394D}">
      <dsp:nvSpPr>
        <dsp:cNvPr id="0" name=""/>
        <dsp:cNvSpPr/>
      </dsp:nvSpPr>
      <dsp:spPr>
        <a:xfrm>
          <a:off x="3230879" y="1730657"/>
          <a:ext cx="4846320" cy="786002"/>
        </a:xfrm>
        <a:prstGeom prst="rightArrow">
          <a:avLst>
            <a:gd name="adj1" fmla="val 75000"/>
            <a:gd name="adj2" fmla="val 50000"/>
          </a:avLst>
        </a:prstGeom>
        <a:solidFill>
          <a:srgbClr val="0179CB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bg1"/>
              </a:solidFill>
            </a:rPr>
            <a:t>Linking monitoring activities: at all levels and with other agendas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230879" y="1730657"/>
        <a:ext cx="4846320" cy="786002"/>
      </dsp:txXfrm>
    </dsp:sp>
    <dsp:sp modelId="{E3438AAF-6F25-4E3B-B6F1-FD1243C27320}">
      <dsp:nvSpPr>
        <dsp:cNvPr id="0" name=""/>
        <dsp:cNvSpPr/>
      </dsp:nvSpPr>
      <dsp:spPr>
        <a:xfrm>
          <a:off x="0" y="1730657"/>
          <a:ext cx="3230880" cy="786002"/>
        </a:xfrm>
        <a:prstGeom prst="roundRect">
          <a:avLst/>
        </a:prstGeom>
        <a:solidFill>
          <a:srgbClr val="4597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Integrated and simultaneous</a:t>
          </a:r>
          <a:endParaRPr lang="en-US" sz="2000" kern="1200" dirty="0"/>
        </a:p>
      </dsp:txBody>
      <dsp:txXfrm>
        <a:off x="0" y="1730657"/>
        <a:ext cx="3230880" cy="786002"/>
      </dsp:txXfrm>
    </dsp:sp>
    <dsp:sp modelId="{B8A23D08-2B28-4B74-A5DF-ACBF1E7799C0}">
      <dsp:nvSpPr>
        <dsp:cNvPr id="0" name=""/>
        <dsp:cNvSpPr/>
      </dsp:nvSpPr>
      <dsp:spPr>
        <a:xfrm>
          <a:off x="3211817" y="2599119"/>
          <a:ext cx="4846320" cy="763412"/>
        </a:xfrm>
        <a:prstGeom prst="rightArrow">
          <a:avLst>
            <a:gd name="adj1" fmla="val 75000"/>
            <a:gd name="adj2" fmla="val 50000"/>
          </a:avLst>
        </a:prstGeom>
        <a:solidFill>
          <a:srgbClr val="0179CB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err="1" smtClean="0">
              <a:solidFill>
                <a:schemeClr val="bg1"/>
              </a:solidFill>
            </a:rPr>
            <a:t>Capacity</a:t>
          </a:r>
          <a:r>
            <a:rPr lang="de-DE" sz="1800" kern="1200" dirty="0" smtClean="0">
              <a:solidFill>
                <a:schemeClr val="bg1"/>
              </a:solidFill>
            </a:rPr>
            <a:t> </a:t>
          </a:r>
          <a:r>
            <a:rPr lang="de-DE" sz="1800" kern="1200" dirty="0" err="1" smtClean="0">
              <a:solidFill>
                <a:schemeClr val="bg1"/>
              </a:solidFill>
            </a:rPr>
            <a:t>building</a:t>
          </a:r>
          <a:r>
            <a:rPr lang="de-DE" sz="1800" kern="1200" dirty="0" smtClean="0">
              <a:solidFill>
                <a:schemeClr val="bg1"/>
              </a:solidFill>
            </a:rPr>
            <a:t>, </a:t>
          </a:r>
          <a:r>
            <a:rPr lang="de-DE" sz="1800" kern="1200" dirty="0" err="1" smtClean="0">
              <a:solidFill>
                <a:schemeClr val="bg1"/>
              </a:solidFill>
            </a:rPr>
            <a:t>advocacy</a:t>
          </a:r>
          <a:r>
            <a:rPr lang="de-DE" sz="1800" kern="1200" dirty="0" smtClean="0">
              <a:solidFill>
                <a:schemeClr val="bg1"/>
              </a:solidFill>
            </a:rPr>
            <a:t>, and </a:t>
          </a:r>
          <a:r>
            <a:rPr lang="de-DE" sz="1800" kern="1200" dirty="0" err="1" smtClean="0">
              <a:solidFill>
                <a:schemeClr val="bg1"/>
              </a:solidFill>
            </a:rPr>
            <a:t>research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211817" y="2599119"/>
        <a:ext cx="4846320" cy="763412"/>
      </dsp:txXfrm>
    </dsp:sp>
    <dsp:sp modelId="{C4578F8D-5EAD-4743-803C-B98E96937638}">
      <dsp:nvSpPr>
        <dsp:cNvPr id="0" name=""/>
        <dsp:cNvSpPr/>
      </dsp:nvSpPr>
      <dsp:spPr>
        <a:xfrm>
          <a:off x="0" y="2595260"/>
          <a:ext cx="3230880" cy="786002"/>
        </a:xfrm>
        <a:prstGeom prst="roundRect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Complemented by</a:t>
          </a:r>
          <a:endParaRPr lang="en-US" sz="2000" kern="1200" dirty="0"/>
        </a:p>
      </dsp:txBody>
      <dsp:txXfrm>
        <a:off x="0" y="2595260"/>
        <a:ext cx="3230880" cy="786002"/>
      </dsp:txXfrm>
    </dsp:sp>
    <dsp:sp modelId="{DC873383-5DA0-9E46-94D9-A823E7A26AF3}">
      <dsp:nvSpPr>
        <dsp:cNvPr id="0" name=""/>
        <dsp:cNvSpPr/>
      </dsp:nvSpPr>
      <dsp:spPr>
        <a:xfrm>
          <a:off x="3230879" y="3459862"/>
          <a:ext cx="4846320" cy="786002"/>
        </a:xfrm>
        <a:prstGeom prst="rightArrow">
          <a:avLst>
            <a:gd name="adj1" fmla="val 75000"/>
            <a:gd name="adj2" fmla="val 50000"/>
          </a:avLst>
        </a:prstGeom>
        <a:solidFill>
          <a:srgbClr val="0179CB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bg1"/>
              </a:solidFill>
            </a:rPr>
            <a:t>Regional/international activities; UNESCO support and coordination at global level.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230879" y="3459862"/>
        <a:ext cx="4846320" cy="786002"/>
      </dsp:txXfrm>
    </dsp:sp>
    <dsp:sp modelId="{D42456B0-8D60-4845-8D53-00E14005A0E8}">
      <dsp:nvSpPr>
        <dsp:cNvPr id="0" name=""/>
        <dsp:cNvSpPr/>
      </dsp:nvSpPr>
      <dsp:spPr>
        <a:xfrm>
          <a:off x="0" y="3459862"/>
          <a:ext cx="3230880" cy="786002"/>
        </a:xfrm>
        <a:prstGeom prst="roundRect">
          <a:avLst/>
        </a:prstGeom>
        <a:solidFill>
          <a:srgbClr val="4597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National activities at the core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0" y="3459862"/>
        <a:ext cx="3230880" cy="786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B65B72-1852-49D2-B3A5-BF0B8BC501E9}">
      <dsp:nvSpPr>
        <dsp:cNvPr id="0" name=""/>
        <dsp:cNvSpPr/>
      </dsp:nvSpPr>
      <dsp:spPr>
        <a:xfrm>
          <a:off x="4207098" y="2514604"/>
          <a:ext cx="3973556" cy="2718697"/>
        </a:xfrm>
        <a:prstGeom prst="roundRect">
          <a:avLst>
            <a:gd name="adj" fmla="val 10000"/>
          </a:avLst>
        </a:prstGeom>
        <a:solidFill>
          <a:srgbClr val="0179C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52" tIns="73152" rIns="73152" bIns="73152" numCol="1" spcCol="1270" anchor="t" anchorCtr="0">
          <a:noAutofit/>
        </a:bodyPr>
        <a:lstStyle/>
        <a:p>
          <a:pPr marL="17145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Nationally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Regionally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>
              <a:tab pos="177800" algn="l"/>
            </a:tabLst>
          </a:pPr>
          <a:r>
            <a:rPr lang="de-DE" sz="1600" kern="1200" dirty="0" smtClean="0">
              <a:solidFill>
                <a:schemeClr val="bg1"/>
              </a:solidFill>
            </a:rPr>
            <a:t> UIS regular data collection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 UIS module on AE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smtClean="0">
              <a:solidFill>
                <a:schemeClr val="bg1"/>
              </a:solidFill>
            </a:rPr>
            <a:t>Targeted research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5399165" y="3194278"/>
        <a:ext cx="2781489" cy="2039023"/>
      </dsp:txXfrm>
    </dsp:sp>
    <dsp:sp modelId="{ED7AA150-C717-46B9-AE59-21566AC8F217}">
      <dsp:nvSpPr>
        <dsp:cNvPr id="0" name=""/>
        <dsp:cNvSpPr/>
      </dsp:nvSpPr>
      <dsp:spPr>
        <a:xfrm>
          <a:off x="115869" y="2514596"/>
          <a:ext cx="4039211" cy="2711069"/>
        </a:xfrm>
        <a:prstGeom prst="roundRect">
          <a:avLst>
            <a:gd name="adj" fmla="val 10000"/>
          </a:avLst>
        </a:prstGeom>
        <a:solidFill>
          <a:srgbClr val="0179C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de-DE" sz="1600" kern="1200" dirty="0" smtClean="0">
              <a:solidFill>
                <a:schemeClr val="bg1"/>
              </a:solidFill>
            </a:rPr>
            <a:t>National </a:t>
          </a:r>
          <a:r>
            <a:rPr lang="de-DE" sz="1600" kern="1200" dirty="0" err="1" smtClean="0">
              <a:solidFill>
                <a:schemeClr val="bg1"/>
              </a:solidFill>
            </a:rPr>
            <a:t>post-CONFINTEA</a:t>
          </a: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progress</a:t>
          </a: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reports</a:t>
          </a:r>
          <a:r>
            <a:rPr lang="de-DE" sz="1600" kern="1200" dirty="0" smtClean="0">
              <a:solidFill>
                <a:schemeClr val="bg1"/>
              </a:solidFill>
            </a:rPr>
            <a:t> 2011/12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de-DE" sz="1600" kern="1200" dirty="0" smtClean="0">
              <a:solidFill>
                <a:schemeClr val="bg1"/>
              </a:solidFill>
            </a:rPr>
            <a:t>GRALE 2012/13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de-DE" sz="1600" kern="1200" dirty="0" smtClean="0">
              <a:solidFill>
                <a:schemeClr val="bg1"/>
              </a:solidFill>
            </a:rPr>
            <a:t>UNLD, EFA/GMR, MDGs 2015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115869" y="3192363"/>
        <a:ext cx="2827448" cy="2033302"/>
      </dsp:txXfrm>
    </dsp:sp>
    <dsp:sp modelId="{92BC85C1-A9B3-4EAC-9C71-855FFFA81C64}">
      <dsp:nvSpPr>
        <dsp:cNvPr id="0" name=""/>
        <dsp:cNvSpPr/>
      </dsp:nvSpPr>
      <dsp:spPr>
        <a:xfrm>
          <a:off x="4189020" y="43090"/>
          <a:ext cx="3946734" cy="2364367"/>
        </a:xfrm>
        <a:prstGeom prst="roundRect">
          <a:avLst>
            <a:gd name="adj" fmla="val 10000"/>
          </a:avLst>
        </a:prstGeom>
        <a:solidFill>
          <a:srgbClr val="0179C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400050" lvl="1" indent="0" algn="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8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smtClean="0">
              <a:solidFill>
                <a:schemeClr val="bg1"/>
              </a:solidFill>
            </a:rPr>
            <a:t>Contextualized (national priorities)</a:t>
          </a:r>
          <a:endParaRPr lang="en-US" sz="1600" kern="1200" dirty="0">
            <a:solidFill>
              <a:schemeClr val="bg1"/>
            </a:solidFill>
          </a:endParaRPr>
        </a:p>
        <a:p>
          <a:pPr marL="685800" lvl="1" indent="0" algn="r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Harmonized</a:t>
          </a:r>
          <a:r>
            <a:rPr lang="de-DE" sz="1600" kern="1200" dirty="0" smtClean="0">
              <a:solidFill>
                <a:schemeClr val="bg1"/>
              </a:solidFill>
            </a:rPr>
            <a:t> and </a:t>
          </a:r>
          <a:r>
            <a:rPr lang="de-DE" sz="1600" kern="1200" dirty="0" err="1" smtClean="0">
              <a:solidFill>
                <a:schemeClr val="bg1"/>
              </a:solidFill>
            </a:rPr>
            <a:t>linked</a:t>
          </a:r>
          <a:r>
            <a:rPr lang="de-DE" sz="1600" kern="1200" dirty="0" smtClean="0">
              <a:solidFill>
                <a:schemeClr val="bg1"/>
              </a:solidFill>
            </a:rPr>
            <a:t> (regional/global frameworks)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5373040" y="43090"/>
        <a:ext cx="2762714" cy="1773275"/>
      </dsp:txXfrm>
    </dsp:sp>
    <dsp:sp modelId="{5ACC916B-63EB-48EF-90DC-384752C43919}">
      <dsp:nvSpPr>
        <dsp:cNvPr id="0" name=""/>
        <dsp:cNvSpPr/>
      </dsp:nvSpPr>
      <dsp:spPr>
        <a:xfrm>
          <a:off x="75175" y="23812"/>
          <a:ext cx="4050276" cy="2396813"/>
        </a:xfrm>
        <a:prstGeom prst="roundRect">
          <a:avLst>
            <a:gd name="adj" fmla="val 10000"/>
          </a:avLst>
        </a:prstGeom>
        <a:solidFill>
          <a:srgbClr val="0179CB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de-DE" sz="1600" kern="1200" dirty="0" err="1" smtClean="0">
              <a:solidFill>
                <a:schemeClr val="bg1"/>
              </a:solidFill>
            </a:rPr>
            <a:t>In-built</a:t>
          </a: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monitoring</a:t>
          </a:r>
          <a:r>
            <a:rPr lang="de-DE" sz="1600" kern="1200" dirty="0" smtClean="0">
              <a:solidFill>
                <a:schemeClr val="bg1"/>
              </a:solidFill>
            </a:rPr>
            <a:t> </a:t>
          </a:r>
          <a:r>
            <a:rPr lang="de-DE" sz="1600" kern="1200" dirty="0" err="1" smtClean="0">
              <a:solidFill>
                <a:schemeClr val="bg1"/>
              </a:solidFill>
            </a:rPr>
            <a:t>mechanisms</a:t>
          </a:r>
          <a:r>
            <a:rPr lang="de-DE" sz="1600" kern="1200" dirty="0" smtClean="0">
              <a:solidFill>
                <a:schemeClr val="bg1"/>
              </a:solidFill>
            </a:rPr>
            <a:t> 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National committees to coordinate</a:t>
          </a:r>
          <a:endParaRPr lang="en-US" sz="1600" kern="1200" dirty="0">
            <a:solidFill>
              <a:schemeClr val="bg1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>
              <a:solidFill>
                <a:schemeClr val="bg1"/>
              </a:solidFill>
            </a:rPr>
            <a:t>Participation of all stakeholders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75175" y="23812"/>
        <a:ext cx="2835193" cy="1797610"/>
      </dsp:txXfrm>
    </dsp:sp>
    <dsp:sp modelId="{F2912EA2-87C0-4E83-907F-33B80D086A06}">
      <dsp:nvSpPr>
        <dsp:cNvPr id="0" name=""/>
        <dsp:cNvSpPr/>
      </dsp:nvSpPr>
      <dsp:spPr>
        <a:xfrm>
          <a:off x="2028821" y="304218"/>
          <a:ext cx="2075419" cy="2076810"/>
        </a:xfrm>
        <a:prstGeom prst="pieWedge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0" kern="1200" dirty="0" smtClean="0"/>
            <a:t>Setting up </a:t>
          </a:r>
          <a:r>
            <a:rPr lang="de-DE" sz="1800" b="0" kern="1200" dirty="0" err="1" smtClean="0"/>
            <a:t>monitoring</a:t>
          </a:r>
          <a:r>
            <a:rPr lang="de-DE" sz="1800" b="0" kern="1200" dirty="0" smtClean="0"/>
            <a:t> </a:t>
          </a:r>
          <a:r>
            <a:rPr lang="de-DE" sz="1800" b="0" kern="1200" dirty="0" err="1" smtClean="0"/>
            <a:t>mecha-nisms</a:t>
          </a:r>
          <a:endParaRPr lang="en-US" sz="1800" b="0" kern="1200" dirty="0"/>
        </a:p>
      </dsp:txBody>
      <dsp:txXfrm>
        <a:off x="2028821" y="304218"/>
        <a:ext cx="2075419" cy="2076810"/>
      </dsp:txXfrm>
    </dsp:sp>
    <dsp:sp modelId="{1E325050-D7D2-469E-A5F7-236428BAAE2B}">
      <dsp:nvSpPr>
        <dsp:cNvPr id="0" name=""/>
        <dsp:cNvSpPr/>
      </dsp:nvSpPr>
      <dsp:spPr>
        <a:xfrm rot="5400000">
          <a:off x="4199741" y="286108"/>
          <a:ext cx="2076810" cy="2076810"/>
        </a:xfrm>
        <a:prstGeom prst="pieWedge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/>
            <a:t>Developing indicators (&amp; targets)</a:t>
          </a:r>
          <a:endParaRPr lang="en-US" sz="1800" b="0" kern="1200" dirty="0"/>
        </a:p>
      </dsp:txBody>
      <dsp:txXfrm rot="5400000">
        <a:off x="4199741" y="286108"/>
        <a:ext cx="2076810" cy="2076810"/>
      </dsp:txXfrm>
    </dsp:sp>
    <dsp:sp modelId="{7760EA00-0E29-437B-990D-7E3CBE0883BC}">
      <dsp:nvSpPr>
        <dsp:cNvPr id="0" name=""/>
        <dsp:cNvSpPr/>
      </dsp:nvSpPr>
      <dsp:spPr>
        <a:xfrm rot="10800000">
          <a:off x="4220156" y="2476872"/>
          <a:ext cx="2076810" cy="2076810"/>
        </a:xfrm>
        <a:prstGeom prst="pieWedge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kern="1200" dirty="0" smtClean="0"/>
            <a:t>Collecting data &amp; assessing progress</a:t>
          </a:r>
          <a:endParaRPr lang="en-US" sz="1800" b="0" i="0" kern="1200" dirty="0"/>
        </a:p>
      </dsp:txBody>
      <dsp:txXfrm rot="10800000">
        <a:off x="4220156" y="2476872"/>
        <a:ext cx="2076810" cy="2076810"/>
      </dsp:txXfrm>
    </dsp:sp>
    <dsp:sp modelId="{B8FB1058-2CFD-4AC1-8C28-86DD6FA5BE0A}">
      <dsp:nvSpPr>
        <dsp:cNvPr id="0" name=""/>
        <dsp:cNvSpPr/>
      </dsp:nvSpPr>
      <dsp:spPr>
        <a:xfrm rot="16200000">
          <a:off x="2028126" y="2477661"/>
          <a:ext cx="2076810" cy="2075398"/>
        </a:xfrm>
        <a:prstGeom prst="pieWedge">
          <a:avLst/>
        </a:prstGeom>
        <a:solidFill>
          <a:schemeClr val="accent5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1800" kern="1200" dirty="0" smtClean="0"/>
            <a:t>Reporting &amp; dissemina-ting results</a:t>
          </a:r>
          <a:endParaRPr lang="en-US" sz="1800" kern="1200" dirty="0"/>
        </a:p>
      </dsp:txBody>
      <dsp:txXfrm rot="16200000">
        <a:off x="2028126" y="2477661"/>
        <a:ext cx="2076810" cy="2075398"/>
      </dsp:txXfrm>
    </dsp:sp>
    <dsp:sp modelId="{2A210A54-E793-40C8-8533-26123281B59B}">
      <dsp:nvSpPr>
        <dsp:cNvPr id="0" name=""/>
        <dsp:cNvSpPr/>
      </dsp:nvSpPr>
      <dsp:spPr>
        <a:xfrm>
          <a:off x="3794374" y="2006730"/>
          <a:ext cx="717051" cy="623522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B2212B-8113-4467-BD49-2B27E8A77221}">
      <dsp:nvSpPr>
        <dsp:cNvPr id="0" name=""/>
        <dsp:cNvSpPr/>
      </dsp:nvSpPr>
      <dsp:spPr>
        <a:xfrm rot="10800000">
          <a:off x="3794374" y="2246546"/>
          <a:ext cx="717051" cy="623522"/>
        </a:xfrm>
        <a:prstGeom prst="circularArrow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03A9B3-FBAB-574A-BA97-01E35C3CE538}">
      <dsp:nvSpPr>
        <dsp:cNvPr id="0" name=""/>
        <dsp:cNvSpPr/>
      </dsp:nvSpPr>
      <dsp:spPr>
        <a:xfrm>
          <a:off x="640079" y="0"/>
          <a:ext cx="7254240" cy="3429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3FD9A64-BC27-574B-954C-96B1E3EA912E}">
      <dsp:nvSpPr>
        <dsp:cNvPr id="0" name=""/>
        <dsp:cNvSpPr/>
      </dsp:nvSpPr>
      <dsp:spPr>
        <a:xfrm>
          <a:off x="2500" y="1028700"/>
          <a:ext cx="1505188" cy="1371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A50021"/>
              </a:solidFill>
            </a:rPr>
            <a:t>BFA objective</a:t>
          </a:r>
          <a:endParaRPr lang="en-US" sz="1800" kern="1200" dirty="0">
            <a:solidFill>
              <a:srgbClr val="A50021"/>
            </a:solidFill>
          </a:endParaRPr>
        </a:p>
      </dsp:txBody>
      <dsp:txXfrm>
        <a:off x="2500" y="1028700"/>
        <a:ext cx="1505188" cy="1371600"/>
      </dsp:txXfrm>
    </dsp:sp>
    <dsp:sp modelId="{28B3CB2F-A63E-6D4B-B2C5-DEC30032F56C}">
      <dsp:nvSpPr>
        <dsp:cNvPr id="0" name=""/>
        <dsp:cNvSpPr/>
      </dsp:nvSpPr>
      <dsp:spPr>
        <a:xfrm>
          <a:off x="1758553" y="1028700"/>
          <a:ext cx="1505188" cy="1371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A50021"/>
              </a:solidFill>
            </a:rPr>
            <a:t>Items to monitor</a:t>
          </a:r>
          <a:endParaRPr lang="en-US" sz="1800" kern="1200" dirty="0">
            <a:solidFill>
              <a:srgbClr val="A50021"/>
            </a:solidFill>
          </a:endParaRPr>
        </a:p>
      </dsp:txBody>
      <dsp:txXfrm>
        <a:off x="1758553" y="1028700"/>
        <a:ext cx="1505188" cy="1371600"/>
      </dsp:txXfrm>
    </dsp:sp>
    <dsp:sp modelId="{DB8D8C71-D3EA-3C44-93AC-1A56137B0AE8}">
      <dsp:nvSpPr>
        <dsp:cNvPr id="0" name=""/>
        <dsp:cNvSpPr/>
      </dsp:nvSpPr>
      <dsp:spPr>
        <a:xfrm>
          <a:off x="3514605" y="1028700"/>
          <a:ext cx="1505188" cy="1371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A50021"/>
              </a:solidFill>
            </a:rPr>
            <a:t>Core questions</a:t>
          </a:r>
          <a:endParaRPr lang="en-US" sz="1800" kern="1200" dirty="0">
            <a:solidFill>
              <a:srgbClr val="A50021"/>
            </a:solidFill>
          </a:endParaRPr>
        </a:p>
      </dsp:txBody>
      <dsp:txXfrm>
        <a:off x="3514605" y="1028700"/>
        <a:ext cx="1505188" cy="1371600"/>
      </dsp:txXfrm>
    </dsp:sp>
    <dsp:sp modelId="{BC1C2297-ECEA-574A-8BFF-2590A79AAA57}">
      <dsp:nvSpPr>
        <dsp:cNvPr id="0" name=""/>
        <dsp:cNvSpPr/>
      </dsp:nvSpPr>
      <dsp:spPr>
        <a:xfrm>
          <a:off x="5270658" y="1028700"/>
          <a:ext cx="1505188" cy="1371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A50021"/>
              </a:solidFill>
            </a:rPr>
            <a:t>Indicative answers</a:t>
          </a:r>
          <a:endParaRPr lang="en-US" sz="1800" kern="1200" dirty="0">
            <a:solidFill>
              <a:srgbClr val="A50021"/>
            </a:solidFill>
          </a:endParaRPr>
        </a:p>
      </dsp:txBody>
      <dsp:txXfrm>
        <a:off x="5270658" y="1028700"/>
        <a:ext cx="1505188" cy="1371600"/>
      </dsp:txXfrm>
    </dsp:sp>
    <dsp:sp modelId="{4BD7D954-2EF8-D242-99FE-E0B9691854C1}">
      <dsp:nvSpPr>
        <dsp:cNvPr id="0" name=""/>
        <dsp:cNvSpPr/>
      </dsp:nvSpPr>
      <dsp:spPr>
        <a:xfrm>
          <a:off x="7026711" y="1028700"/>
          <a:ext cx="1505188" cy="1371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A50021"/>
              </a:solidFill>
            </a:rPr>
            <a:t>Sources of information</a:t>
          </a:r>
          <a:endParaRPr lang="en-US" sz="1800" kern="1200" dirty="0">
            <a:solidFill>
              <a:srgbClr val="A50021"/>
            </a:solidFill>
          </a:endParaRPr>
        </a:p>
      </dsp:txBody>
      <dsp:txXfrm>
        <a:off x="7026711" y="1028700"/>
        <a:ext cx="1505188" cy="137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2" tIns="44172" rIns="88342" bIns="44172" numCol="1" anchor="t" anchorCtr="0" compatLnSpc="1">
            <a:prstTxWarp prst="textNoShape">
              <a:avLst/>
            </a:prstTxWarp>
          </a:bodyPr>
          <a:lstStyle>
            <a:lvl1pPr defTabSz="884168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2" tIns="44172" rIns="88342" bIns="44172" numCol="1" anchor="t" anchorCtr="0" compatLnSpc="1">
            <a:prstTxWarp prst="textNoShape">
              <a:avLst/>
            </a:prstTxWarp>
          </a:bodyPr>
          <a:lstStyle>
            <a:lvl1pPr algn="r" defTabSz="884168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9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2" tIns="44172" rIns="88342" bIns="44172" numCol="1" anchor="b" anchorCtr="0" compatLnSpc="1">
            <a:prstTxWarp prst="textNoShape">
              <a:avLst/>
            </a:prstTxWarp>
          </a:bodyPr>
          <a:lstStyle>
            <a:lvl1pPr defTabSz="884168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4039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342" tIns="44172" rIns="88342" bIns="44172" numCol="1" anchor="b" anchorCtr="0" compatLnSpc="1">
            <a:prstTxWarp prst="textNoShape">
              <a:avLst/>
            </a:prstTxWarp>
          </a:bodyPr>
          <a:lstStyle>
            <a:lvl1pPr algn="r" defTabSz="884168">
              <a:defRPr sz="1200">
                <a:ea typeface="ＭＳ Ｐゴシック" charset="-128"/>
              </a:defRPr>
            </a:lvl1pPr>
          </a:lstStyle>
          <a:p>
            <a:fld id="{295803BC-18A3-40FD-AFC1-C7C153FD32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79730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32" tIns="45717" rIns="91432" bIns="45717" rtlCol="0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fld id="{1BB50FDE-2838-477F-A6FE-E10CC110D7B1}" type="datetime1">
              <a:rPr lang="en-GB"/>
              <a:pPr/>
              <a:t>5/25/11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7" rIns="91432" bIns="45717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8300" cy="4473575"/>
          </a:xfrm>
          <a:prstGeom prst="rect">
            <a:avLst/>
          </a:prstGeom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9"/>
            <a:ext cx="2951163" cy="496887"/>
          </a:xfrm>
          <a:prstGeom prst="rect">
            <a:avLst/>
          </a:prstGeom>
        </p:spPr>
        <p:txBody>
          <a:bodyPr vert="horz" lIns="91432" tIns="45717" rIns="91432" bIns="45717" rtlCol="0" anchor="b"/>
          <a:lstStyle>
            <a:lvl1pPr algn="l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9"/>
            <a:ext cx="2951163" cy="496887"/>
          </a:xfrm>
          <a:prstGeom prst="rect">
            <a:avLst/>
          </a:prstGeom>
        </p:spPr>
        <p:txBody>
          <a:bodyPr vert="horz" wrap="square" lIns="91432" tIns="45717" rIns="91432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fld id="{2C2C91FC-A26C-4606-AD9C-D3A77BF002D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943552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D5D3E91-55B1-4780-A785-E548FA905E3A}" type="slidenum">
              <a:rPr lang="en-GB" sz="1200"/>
              <a:pPr eaLnBrk="1" hangingPunct="1"/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EC532D4-0820-457A-A86C-B52654832325}" type="slidenum">
              <a:rPr lang="en-GB" sz="1200"/>
              <a:pPr eaLnBrk="1" hangingPunct="1"/>
              <a:t>10</a:t>
            </a:fld>
            <a:endParaRPr lang="en-GB" sz="120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January 2011</a:t>
            </a:r>
            <a:endParaRPr lang="en-GB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UNESCO Institute for Lifelong Learning</a:t>
            </a:r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EC532D4-0820-457A-A86C-B52654832325}" type="slidenum">
              <a:rPr lang="en-GB" sz="1200"/>
              <a:pPr eaLnBrk="1" hangingPunct="1"/>
              <a:t>11</a:t>
            </a:fld>
            <a:endParaRPr lang="en-GB" sz="120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January 2011</a:t>
            </a:r>
            <a:endParaRPr lang="en-GB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UNESCO Institute for Lifelong Learning</a:t>
            </a:r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4A14E1-065A-4B74-BD8A-37249599E1D4}" type="slidenum">
              <a:rPr lang="en-GB" sz="1200"/>
              <a:pPr eaLnBrk="1" hangingPunct="1"/>
              <a:t>12</a:t>
            </a:fld>
            <a:endParaRPr lang="en-GB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4A14E1-065A-4B74-BD8A-37249599E1D4}" type="slidenum">
              <a:rPr lang="en-GB" sz="1200"/>
              <a:pPr eaLnBrk="1" hangingPunct="1"/>
              <a:t>13</a:t>
            </a:fld>
            <a:endParaRPr lang="en-GB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F1CA61-7245-4D49-8AC1-827B0E528556}" type="slidenum">
              <a:rPr lang="en-GB" sz="1200"/>
              <a:pPr eaLnBrk="1" hangingPunct="1"/>
              <a:t>2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298516-EE38-428E-B962-FA3E4B510AB8}" type="slidenum">
              <a:rPr lang="en-GB" sz="1200"/>
              <a:pPr eaLnBrk="1" hangingPunct="1"/>
              <a:t>3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298516-EE38-428E-B962-FA3E4B510AB8}" type="slidenum">
              <a:rPr lang="en-GB" sz="1200"/>
              <a:pPr eaLnBrk="1" hangingPunct="1"/>
              <a:t>4</a:t>
            </a:fld>
            <a:endParaRPr lang="en-GB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298516-EE38-428E-B962-FA3E4B510AB8}" type="slidenum">
              <a:rPr lang="en-GB" sz="1200"/>
              <a:pPr eaLnBrk="1" hangingPunct="1"/>
              <a:t>5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410C54-2184-4C39-8502-7BF776AD9B4F}" type="slidenum">
              <a:rPr lang="en-GB" sz="1200"/>
              <a:pPr eaLnBrk="1" hangingPunct="1"/>
              <a:t>6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0EC064E-5BDC-4FAE-AB3D-E5517AF44CEC}" type="slidenum">
              <a:rPr lang="en-GB" sz="1200"/>
              <a:pPr eaLnBrk="1" hangingPunct="1"/>
              <a:t>7</a:t>
            </a:fld>
            <a:endParaRPr lang="en-GB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E7C96-F747-4FCE-97CC-4998EB3DAC03}" type="slidenum">
              <a:rPr lang="en-GB" sz="1200"/>
              <a:pPr eaLnBrk="1" hangingPunct="1"/>
              <a:t>8</a:t>
            </a:fld>
            <a:endParaRPr lang="en-GB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28705" indent="-37471541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1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32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49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65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36F5C21-D26F-422F-8FA5-FD30BF92FB9B}" type="slidenum">
              <a:rPr lang="en-GB" sz="1200"/>
              <a:pPr eaLnBrk="1" hangingPunct="1"/>
              <a:t>9</a:t>
            </a:fld>
            <a:endParaRPr lang="en-GB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5029D-8269-4490-9197-06F004EA0F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00794607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58811-9899-47D2-B47C-F90B7B13CD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83635461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490CCC-ECF2-401A-ADA2-52E0AE25EE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042127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FA881-C5A2-45A0-8639-FC4A57538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2981147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925ECE-6611-414F-8F12-6188CF453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631166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BD9B0-5DB0-45B9-AEBE-AFBE3DCA48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47126853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0BC836-5235-45F0-87AE-456870AD05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2404674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97330D-998C-42CF-B8CF-379511097A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362710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1C420F-C9FD-4F2A-B199-A0C4C28044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330930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25AE54-3EA4-483B-B3C3-2AE6C6EE59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499954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278129-9E67-4E33-AFD6-76ABC73F79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7611054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fld id="{359D2E77-BF10-4CFE-BFFE-715805CDD1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diagramData" Target="../diagrams/data3.xml"/><Relationship Id="rId5" Type="http://schemas.openxmlformats.org/officeDocument/2006/relationships/diagramLayout" Target="../diagrams/layout3.xml"/><Relationship Id="rId6" Type="http://schemas.openxmlformats.org/officeDocument/2006/relationships/diagramQuickStyle" Target="../diagrams/quickStyle3.xml"/><Relationship Id="rId7" Type="http://schemas.openxmlformats.org/officeDocument/2006/relationships/diagramColors" Target="../diagrams/colors3.xml"/><Relationship Id="rId8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nfintea pp start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6250" t="3346" r="7500" b="73235"/>
          <a:stretch>
            <a:fillRect/>
          </a:stretch>
        </p:blipFill>
        <p:spPr bwMode="auto">
          <a:xfrm>
            <a:off x="457200" y="76200"/>
            <a:ext cx="59436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onfintea pp start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0500" t="29442" b="12677"/>
          <a:stretch>
            <a:fillRect/>
          </a:stretch>
        </p:blipFill>
        <p:spPr bwMode="auto">
          <a:xfrm>
            <a:off x="4694238" y="3629025"/>
            <a:ext cx="4449762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7696200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A50021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Monitoring the Implementation of the </a:t>
            </a:r>
          </a:p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A50021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Belém Framework for Action: </a:t>
            </a:r>
          </a:p>
          <a:p>
            <a:pPr eaLnBrk="1" hangingPunct="1">
              <a:spcBef>
                <a:spcPct val="50000"/>
              </a:spcBef>
            </a:pPr>
            <a:r>
              <a:rPr lang="en-US" sz="3600" b="1" dirty="0" smtClean="0">
                <a:solidFill>
                  <a:srgbClr val="A50021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Global Monitoring Strategy and Matrix</a:t>
            </a:r>
            <a:endParaRPr lang="en-US" sz="3600" b="1" dirty="0">
              <a:solidFill>
                <a:srgbClr val="A50021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33400" y="4724400"/>
            <a:ext cx="5010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dirty="0">
                <a:solidFill>
                  <a:srgbClr val="003399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Bettina </a:t>
            </a:r>
            <a:r>
              <a:rPr lang="en-US" sz="1800" dirty="0" smtClean="0">
                <a:solidFill>
                  <a:srgbClr val="003399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Bochynek</a:t>
            </a:r>
          </a:p>
          <a:p>
            <a:pPr eaLnBrk="1" hangingPunct="1">
              <a:spcBef>
                <a:spcPts val="0"/>
              </a:spcBef>
            </a:pPr>
            <a:r>
              <a:rPr lang="en-US" sz="1800" dirty="0" smtClean="0">
                <a:solidFill>
                  <a:srgbClr val="003399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UNESCO Institute for Lifelong Learning</a:t>
            </a:r>
            <a:endParaRPr lang="en-US" sz="1800" dirty="0">
              <a:solidFill>
                <a:srgbClr val="003399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533400" y="457200"/>
            <a:ext cx="807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Rationale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99C-4854-4073-ACC1-EEEE7CF390B7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3400" y="1099840"/>
            <a:ext cx="82296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1963" indent="-46196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61963" lvl="1" indent="-461963" eaLnBrk="1" hangingPunct="1">
              <a:spcAft>
                <a:spcPts val="12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A concrete and pragmatic instrument to help monitoring</a:t>
            </a:r>
          </a:p>
          <a:p>
            <a:pPr marL="461963" lvl="1" indent="-461963" eaLnBrk="1" hangingPunct="1">
              <a:spcAft>
                <a:spcPts val="12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Reframing the broad categories of the BFA for operationalization and implementation</a:t>
            </a:r>
          </a:p>
          <a:p>
            <a:pPr marL="460800" lvl="1" indent="-461963" eaLnBrk="1" hangingPunct="1">
              <a:spcAft>
                <a:spcPts val="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Tracking key elements of BFA:</a:t>
            </a:r>
            <a:r>
              <a:rPr lang="en-US" sz="3600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pPr marL="460800" lvl="1" indent="-461963" eaLnBrk="1" hangingPunct="1">
              <a:spcAft>
                <a:spcPts val="0"/>
              </a:spcAft>
              <a:buClr>
                <a:srgbClr val="A50021"/>
              </a:buClr>
            </a:pPr>
            <a:r>
              <a:rPr lang="en-US" sz="3600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		</a:t>
            </a: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policy &amp; governance</a:t>
            </a:r>
          </a:p>
          <a:p>
            <a:pPr marL="460800" lvl="1" indent="-461963" eaLnBrk="1" hangingPunct="1">
              <a:spcAft>
                <a:spcPts val="0"/>
              </a:spcAft>
              <a:buClr>
                <a:srgbClr val="A50021"/>
              </a:buClr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		financing</a:t>
            </a:r>
          </a:p>
          <a:p>
            <a:pPr marL="460800" lvl="1" indent="-461963" eaLnBrk="1" hangingPunct="1">
              <a:spcAft>
                <a:spcPts val="0"/>
              </a:spcAft>
              <a:buClr>
                <a:srgbClr val="A50021"/>
              </a:buClr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		participation</a:t>
            </a:r>
          </a:p>
          <a:p>
            <a:pPr marL="460800" lvl="1" indent="-461963" eaLnBrk="1" hangingPunct="1">
              <a:spcAft>
                <a:spcPts val="0"/>
              </a:spcAft>
              <a:buClr>
                <a:srgbClr val="A50021"/>
              </a:buClr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		quality</a:t>
            </a:r>
          </a:p>
          <a:p>
            <a:pPr marL="461963" lvl="1" indent="-461963" eaLnBrk="1" hangingPunct="1">
              <a:spcAft>
                <a:spcPts val="0"/>
              </a:spcAft>
              <a:buClr>
                <a:srgbClr val="A50021"/>
              </a:buClr>
            </a:pPr>
            <a:endParaRPr lang="en-US" dirty="0" smtClean="0">
              <a:solidFill>
                <a:srgbClr val="003399"/>
              </a:solidFill>
              <a:ea typeface="ＭＳ Ｐゴシック" charset="-128"/>
              <a:sym typeface="Wingdings" charset="2"/>
            </a:endParaRPr>
          </a:p>
          <a:p>
            <a:pPr marL="461963" lvl="1" indent="-461963" eaLnBrk="1" hangingPunct="1">
              <a:spcAft>
                <a:spcPts val="12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Literacy integrated transversally.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304800"/>
          <a:ext cx="8534400" cy="3429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533400" y="457200"/>
            <a:ext cx="807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>
                <a:solidFill>
                  <a:srgbClr val="A50021"/>
                </a:solidFill>
                <a:ea typeface="ＭＳ Ｐゴシック" charset="-128"/>
              </a:rPr>
              <a:t>Monitoring matrix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99C-4854-4073-ACC1-EEEE7CF390B7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33400" y="3810000"/>
            <a:ext cx="82296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1963" indent="-46196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61963" lvl="1" indent="-461963" eaLnBrk="1" hangingPunct="1">
              <a:spcAft>
                <a:spcPts val="1200"/>
              </a:spcAft>
              <a:buClr>
                <a:srgbClr val="A50021"/>
              </a:buClr>
              <a:buSzPct val="100000"/>
              <a:buFont typeface="Lucida Grande"/>
              <a:buChar char="➜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A template to be used and adapted for different purposes</a:t>
            </a:r>
          </a:p>
          <a:p>
            <a:pPr marL="461963" lvl="1" indent="-461963" eaLnBrk="1" hangingPunct="1">
              <a:spcAft>
                <a:spcPts val="1200"/>
              </a:spcAft>
              <a:buClr>
                <a:srgbClr val="A50021"/>
              </a:buClr>
              <a:buSzPct val="100000"/>
              <a:buFont typeface="Lucida Grande"/>
              <a:buChar char="➜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A working document to develop indicators.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533400" y="1219200"/>
            <a:ext cx="82296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1963" indent="-461963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Diversity of (regional and national) contexts</a:t>
            </a:r>
          </a:p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Complexity of non-formal adult education and literacy</a:t>
            </a:r>
          </a:p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Different understandings of concepts and terms</a:t>
            </a:r>
          </a:p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Systematic monitoring on non-formal adult education and literacy and developing</a:t>
            </a:r>
            <a:r>
              <a:rPr lang="en-US" dirty="0" smtClean="0">
                <a:solidFill>
                  <a:srgbClr val="A50021"/>
                </a:solidFill>
                <a:ea typeface="ＭＳ Ｐゴシック" charset="-128"/>
                <a:sym typeface="Wingdings" charset="2"/>
              </a:rPr>
              <a:t> </a:t>
            </a: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indicators are pioneer tasks</a:t>
            </a:r>
          </a:p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Tension between being realistic AND ambitious</a:t>
            </a:r>
          </a:p>
          <a:p>
            <a:pPr marL="461963" lvl="1" indent="-461963" eaLnBrk="1" hangingPunct="1">
              <a:spcAft>
                <a:spcPts val="18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  <a:sym typeface="Wingdings" charset="2"/>
              </a:rPr>
              <a:t>Adaptation, contextualization, &amp; implementation.</a:t>
            </a:r>
            <a:endParaRPr lang="en-US" dirty="0" smtClean="0">
              <a:solidFill>
                <a:srgbClr val="003399"/>
              </a:solidFill>
              <a:ea typeface="ＭＳ Ｐゴシック" charset="-128"/>
            </a:endParaRP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533400" y="457200"/>
            <a:ext cx="807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Challenges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2590800" y="1524000"/>
            <a:ext cx="39624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/>
            <a:r>
              <a:rPr lang="de-DE" sz="4000" b="1" u="sng" dirty="0" err="1" smtClean="0">
                <a:solidFill>
                  <a:srgbClr val="A50021"/>
                </a:solidFill>
                <a:ea typeface="ＭＳ Ｐゴシック" charset="-128"/>
              </a:rPr>
              <a:t>Thank</a:t>
            </a:r>
            <a:r>
              <a:rPr lang="de-DE" sz="4000" b="1" u="sng" dirty="0" smtClean="0">
                <a:solidFill>
                  <a:srgbClr val="A50021"/>
                </a:solidFill>
                <a:ea typeface="ＭＳ Ｐゴシック" charset="-128"/>
              </a:rPr>
              <a:t> </a:t>
            </a:r>
            <a:r>
              <a:rPr lang="de-DE" sz="4000" b="1" u="sng" dirty="0" err="1" smtClean="0">
                <a:solidFill>
                  <a:srgbClr val="A50021"/>
                </a:solidFill>
                <a:ea typeface="ＭＳ Ｐゴシック" charset="-128"/>
              </a:rPr>
              <a:t>you</a:t>
            </a:r>
            <a:r>
              <a:rPr lang="de-DE" sz="4000" b="1" u="sng" dirty="0" smtClean="0">
                <a:solidFill>
                  <a:srgbClr val="A50021"/>
                </a:solidFill>
                <a:ea typeface="ＭＳ Ｐゴシック" charset="-128"/>
              </a:rPr>
              <a:t>.</a:t>
            </a:r>
          </a:p>
          <a:p>
            <a:pPr marL="0" indent="0" algn="ctr" eaLnBrk="1" hangingPunct="1"/>
            <a:endParaRPr lang="de-DE" sz="4000" b="1" u="sng" dirty="0" smtClean="0">
              <a:solidFill>
                <a:srgbClr val="A50021"/>
              </a:solidFill>
              <a:ea typeface="ＭＳ Ｐゴシック" charset="-128"/>
            </a:endParaRPr>
          </a:p>
          <a:p>
            <a:pPr marL="0" indent="0" algn="ctr" eaLnBrk="1" hangingPunct="1"/>
            <a:r>
              <a:rPr lang="de-DE" sz="4000" b="1" u="sng" dirty="0" err="1" smtClean="0">
                <a:solidFill>
                  <a:srgbClr val="A50021"/>
                </a:solidFill>
                <a:ea typeface="ＭＳ Ｐゴシック" charset="-128"/>
              </a:rPr>
              <a:t>Muchas</a:t>
            </a:r>
            <a:r>
              <a:rPr lang="de-DE" sz="4000" b="1" u="sng" dirty="0" smtClean="0">
                <a:solidFill>
                  <a:srgbClr val="A50021"/>
                </a:solidFill>
                <a:ea typeface="ＭＳ Ｐゴシック" charset="-128"/>
              </a:rPr>
              <a:t> </a:t>
            </a:r>
            <a:r>
              <a:rPr lang="de-DE" sz="4000" b="1" u="sng" dirty="0" err="1" smtClean="0">
                <a:solidFill>
                  <a:srgbClr val="A50021"/>
                </a:solidFill>
                <a:ea typeface="ＭＳ Ｐゴシック" charset="-128"/>
              </a:rPr>
              <a:t>gracias</a:t>
            </a:r>
            <a:r>
              <a:rPr lang="de-DE" sz="4000" b="1" u="sng" dirty="0" smtClean="0">
                <a:solidFill>
                  <a:srgbClr val="A50021"/>
                </a:solidFill>
                <a:ea typeface="ＭＳ Ｐゴシック" charset="-128"/>
              </a:rPr>
              <a:t>.</a:t>
            </a:r>
            <a:endParaRPr lang="en-US" sz="40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  <p:pic>
        <p:nvPicPr>
          <p:cNvPr id="6" name="Picture 7" descr="belem_framewo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2509"/>
            <a:ext cx="3505200" cy="4951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92563389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809750" y="2147887"/>
            <a:ext cx="54864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 smtClean="0">
                <a:solidFill>
                  <a:srgbClr val="A50021"/>
                </a:solidFill>
                <a:ea typeface="ＭＳ Ｐゴシック" charset="-128"/>
              </a:rPr>
              <a:t>To Reiterate…</a:t>
            </a:r>
            <a:endParaRPr lang="en-US" sz="4400" b="1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533400" y="1219200"/>
            <a:ext cx="51054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buClr>
                <a:srgbClr val="A50021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Recommendations and commitments to design policy, widen participation and improve quality</a:t>
            </a:r>
          </a:p>
          <a:p>
            <a:pPr marL="514350" indent="-514350" eaLnBrk="1" hangingPunct="1">
              <a:buClr>
                <a:srgbClr val="A50021"/>
              </a:buClr>
              <a:buFont typeface="+mj-lt"/>
              <a:buAutoNum type="romanUcPeriod"/>
            </a:pPr>
            <a:endParaRPr lang="en-US" dirty="0" smtClean="0">
              <a:solidFill>
                <a:srgbClr val="003399"/>
              </a:solidFill>
              <a:ea typeface="ＭＳ Ｐゴシック" charset="-128"/>
            </a:endParaRPr>
          </a:p>
          <a:p>
            <a:pPr marL="514350" indent="-514350" eaLnBrk="1" hangingPunct="1">
              <a:buClr>
                <a:srgbClr val="A50021"/>
              </a:buClr>
              <a:buFont typeface="+mj-lt"/>
              <a:buAutoNum type="romanUcPeriod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Mechanisms </a:t>
            </a:r>
            <a:r>
              <a:rPr lang="en-US" dirty="0">
                <a:solidFill>
                  <a:srgbClr val="003399"/>
                </a:solidFill>
                <a:ea typeface="ＭＳ Ｐゴシック" charset="-128"/>
              </a:rPr>
              <a:t>to collect data and report on progress in </a:t>
            </a: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countries</a:t>
            </a:r>
          </a:p>
          <a:p>
            <a:pPr marL="514350" indent="-514350" eaLnBrk="1" hangingPunct="1">
              <a:buClr>
                <a:srgbClr val="A50021"/>
              </a:buClr>
              <a:buFont typeface="+mj-lt"/>
              <a:buAutoNum type="romanUcPeriod"/>
            </a:pPr>
            <a:endParaRPr lang="en-US" dirty="0" smtClean="0">
              <a:solidFill>
                <a:srgbClr val="003399"/>
              </a:solidFill>
              <a:ea typeface="ＭＳ Ｐゴシック" charset="-128"/>
            </a:endParaRPr>
          </a:p>
          <a:p>
            <a:pPr marL="514350" indent="-514350" eaLnBrk="1" hangingPunct="1">
              <a:buClr>
                <a:srgbClr val="A50021"/>
              </a:buClr>
              <a:buFont typeface="+mj-lt"/>
              <a:buAutoNum type="romanUcPeriod"/>
            </a:pPr>
            <a:r>
              <a:rPr lang="en-US" dirty="0">
                <a:solidFill>
                  <a:srgbClr val="003399"/>
                </a:solidFill>
                <a:ea typeface="ＭＳ Ｐゴシック" charset="-128"/>
              </a:rPr>
              <a:t>UNESCO mandate to coordinate monitoring process globally and report on </a:t>
            </a: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progress.</a:t>
            </a:r>
            <a:endParaRPr lang="en-US" dirty="0">
              <a:solidFill>
                <a:srgbClr val="003399"/>
              </a:solidFill>
              <a:ea typeface="ＭＳ Ｐゴシック" charset="-128"/>
            </a:endParaRPr>
          </a:p>
        </p:txBody>
      </p:sp>
      <p:pic>
        <p:nvPicPr>
          <p:cNvPr id="23559" name="Picture 7" descr="belem_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295400"/>
            <a:ext cx="264318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533400" y="457200"/>
            <a:ext cx="807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Belém Framework for Action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  <p:pic>
        <p:nvPicPr>
          <p:cNvPr id="23557" name="Picture 2" descr="confintea pp layouts-footer_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533400" y="1219200"/>
            <a:ext cx="8077200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Collect data on participation and progression</a:t>
            </a:r>
          </a:p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Develop indicators for adult education and literacy as a continuum</a:t>
            </a:r>
          </a:p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Initiate regional monitoring mechanisms</a:t>
            </a:r>
          </a:p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Submit progress reports to UNESCO (every 3 years), also linking with the MDG/EFA timelines of 2015.</a:t>
            </a:r>
          </a:p>
        </p:txBody>
      </p:sp>
      <p:pic>
        <p:nvPicPr>
          <p:cNvPr id="23557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33400" y="457200"/>
            <a:ext cx="807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Countries’ Commitments in Monitoring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533400" y="1219200"/>
            <a:ext cx="8077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80963" algn="l"/>
                <a:tab pos="363538" algn="l"/>
              </a:tabLs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To develop guidelines on how to assess and recognize all forms of learning outcomes</a:t>
            </a:r>
          </a:p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To produce the Global Report on Adult Learning and Education (GRALE) at regular intervals</a:t>
            </a:r>
          </a:p>
          <a:p>
            <a:pPr marL="514350" indent="-514350" eaLnBrk="1" hangingPunct="1">
              <a:spcAft>
                <a:spcPts val="3000"/>
              </a:spcAft>
              <a:buClr>
                <a:srgbClr val="A50021"/>
              </a:buClr>
              <a:buFont typeface="Arial"/>
              <a:buChar char="•"/>
            </a:pPr>
            <a:r>
              <a:rPr lang="en-US" dirty="0" smtClean="0">
                <a:solidFill>
                  <a:srgbClr val="003399"/>
                </a:solidFill>
                <a:ea typeface="ＭＳ Ｐゴシック" charset="-128"/>
              </a:rPr>
              <a:t>To coordinate the global monitoring process (UIL &amp; UIS).</a:t>
            </a:r>
          </a:p>
        </p:txBody>
      </p:sp>
      <p:pic>
        <p:nvPicPr>
          <p:cNvPr id="23557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3400" y="457200"/>
            <a:ext cx="807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>
                <a:solidFill>
                  <a:srgbClr val="A50021"/>
                </a:solidFill>
                <a:ea typeface="ＭＳ Ｐゴシック" charset="-128"/>
              </a:rPr>
              <a:t>UNESCO’s </a:t>
            </a:r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Mandate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714500" y="1219200"/>
            <a:ext cx="57150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 smtClean="0">
                <a:solidFill>
                  <a:srgbClr val="A50021"/>
                </a:solidFill>
                <a:ea typeface="ＭＳ Ｐゴシック" charset="-128"/>
              </a:rPr>
              <a:t>How to monitor?</a:t>
            </a:r>
          </a:p>
          <a:p>
            <a:pPr algn="ctr" eaLnBrk="1" hangingPunct="1"/>
            <a:endParaRPr lang="en-US" sz="4400" b="1" dirty="0" smtClean="0">
              <a:solidFill>
                <a:srgbClr val="A50021"/>
              </a:solidFill>
              <a:ea typeface="ＭＳ Ｐゴシック" charset="-128"/>
            </a:endParaRPr>
          </a:p>
          <a:p>
            <a:pPr algn="ctr" eaLnBrk="1" hangingPunct="1"/>
            <a:r>
              <a:rPr lang="en-US" sz="4400" b="1" dirty="0" smtClean="0">
                <a:solidFill>
                  <a:srgbClr val="A50021"/>
                </a:solidFill>
                <a:ea typeface="ＭＳ Ｐゴシック" charset="-128"/>
              </a:rPr>
              <a:t>Global Monitoring Strategy</a:t>
            </a: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74424911"/>
              </p:ext>
            </p:extLst>
          </p:nvPr>
        </p:nvGraphicFramePr>
        <p:xfrm>
          <a:off x="533400" y="1143000"/>
          <a:ext cx="8077200" cy="424731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33400" y="457200"/>
            <a:ext cx="807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Principles of Monitoring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646474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A5360A-DC9E-495A-BB13-C7DC411F6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9CA5360A-DC9E-495A-BB13-C7DC411F6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873A53A-131C-497E-9D4E-870A956682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C873A53A-131C-497E-9D4E-870A956682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8B8533-BEA4-431A-A606-DFFCD8C59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0E8B8533-BEA4-431A-A606-DFFCD8C595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647D21B-9E46-4812-836B-188B55904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5647D21B-9E46-4812-836B-188B55904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3438AAF-6F25-4E3B-B6F1-FD1243C273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E3438AAF-6F25-4E3B-B6F1-FD1243C273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5E3E352-AAE9-41F8-82EA-3335483C39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D5E3E352-AAE9-41F8-82EA-3335483C39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578F8D-5EAD-4743-803C-B98E969376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C4578F8D-5EAD-4743-803C-B98E969376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A23D08-2B28-4B74-A5DF-ACBF1E779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B8A23D08-2B28-4B74-A5DF-ACBF1E7799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42456B0-8D60-4845-8D53-00E14005A0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D42456B0-8D60-4845-8D53-00E14005A0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C873383-5DA0-9E46-94D9-A823E7A26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DC873383-5DA0-9E46-94D9-A823E7A26A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2117390"/>
              </p:ext>
            </p:extLst>
          </p:nvPr>
        </p:nvGraphicFramePr>
        <p:xfrm>
          <a:off x="409575" y="990600"/>
          <a:ext cx="8305800" cy="4876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33400" y="471487"/>
            <a:ext cx="807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u="sng" dirty="0" smtClean="0">
                <a:solidFill>
                  <a:srgbClr val="A50021"/>
                </a:solidFill>
                <a:ea typeface="ＭＳ Ｐゴシック" charset="-128"/>
              </a:rPr>
              <a:t>Elements</a:t>
            </a:r>
            <a:endParaRPr lang="en-US" sz="2800" b="1" u="sng" dirty="0">
              <a:solidFill>
                <a:srgbClr val="A50021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06408739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210A54-E793-40C8-8533-26123281B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2A210A54-E793-40C8-8533-26123281B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2A210A54-E793-40C8-8533-26123281B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graphicEl>
                                              <a:dgm id="{2A210A54-E793-40C8-8533-26123281B5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DB2212B-8113-4467-BD49-2B27E8A77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graphicEl>
                                              <a:dgm id="{2DB2212B-8113-4467-BD49-2B27E8A77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2DB2212B-8113-4467-BD49-2B27E8A77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graphicEl>
                                              <a:dgm id="{2DB2212B-8113-4467-BD49-2B27E8A772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2912EA2-87C0-4E83-907F-33B80D086A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F2912EA2-87C0-4E83-907F-33B80D086A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F2912EA2-87C0-4E83-907F-33B80D086A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graphicEl>
                                              <a:dgm id="{F2912EA2-87C0-4E83-907F-33B80D086A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325050-D7D2-469E-A5F7-236428B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1E325050-D7D2-469E-A5F7-236428B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1E325050-D7D2-469E-A5F7-236428BAAE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1E325050-D7D2-469E-A5F7-236428BAAE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760EA00-0E29-437B-990D-7E3CBE088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7760EA00-0E29-437B-990D-7E3CBE088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7760EA00-0E29-437B-990D-7E3CBE0883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dgm id="{7760EA00-0E29-437B-990D-7E3CBE0883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FB1058-2CFD-4AC1-8C28-86DD6FA5B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graphicEl>
                                              <a:dgm id="{B8FB1058-2CFD-4AC1-8C28-86DD6FA5B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graphicEl>
                                              <a:dgm id="{B8FB1058-2CFD-4AC1-8C28-86DD6FA5BE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B8FB1058-2CFD-4AC1-8C28-86DD6FA5BE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CC916B-63EB-48EF-90DC-384752C439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5ACC916B-63EB-48EF-90DC-384752C439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5ACC916B-63EB-48EF-90DC-384752C439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graphicEl>
                                              <a:dgm id="{5ACC916B-63EB-48EF-90DC-384752C439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2BC85C1-A9B3-4EAC-9C71-855FFFA81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92BC85C1-A9B3-4EAC-9C71-855FFFA81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92BC85C1-A9B3-4EAC-9C71-855FFFA81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graphicEl>
                                              <a:dgm id="{92BC85C1-A9B3-4EAC-9C71-855FFFA81C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CB65B72-1852-49D2-B3A5-BF0B8BC50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graphicEl>
                                              <a:dgm id="{DCB65B72-1852-49D2-B3A5-BF0B8BC50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graphicEl>
                                              <a:dgm id="{DCB65B72-1852-49D2-B3A5-BF0B8BC50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dgm id="{DCB65B72-1852-49D2-B3A5-BF0B8BC501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D7AA150-C717-46B9-AE59-21566AC8F2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ED7AA150-C717-46B9-AE59-21566AC8F2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graphicEl>
                                              <a:dgm id="{ED7AA150-C717-46B9-AE59-21566AC8F2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graphicEl>
                                              <a:dgm id="{ED7AA150-C717-46B9-AE59-21566AC8F2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onfintea pp layouts-footer_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2501"/>
          <a:stretch>
            <a:fillRect/>
          </a:stretch>
        </p:blipFill>
        <p:spPr bwMode="auto">
          <a:xfrm>
            <a:off x="2057400" y="5778500"/>
            <a:ext cx="70866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39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800">
              <a:ea typeface="ＭＳ Ｐゴシック" charset="-128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14500" y="1219200"/>
            <a:ext cx="57150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4400" b="1" dirty="0" smtClean="0">
                <a:solidFill>
                  <a:srgbClr val="A50021"/>
                </a:solidFill>
                <a:ea typeface="ＭＳ Ｐゴシック" charset="-128"/>
              </a:rPr>
              <a:t>What to monitor?</a:t>
            </a:r>
          </a:p>
          <a:p>
            <a:pPr algn="ctr" eaLnBrk="1" hangingPunct="1"/>
            <a:endParaRPr lang="en-US" sz="4400" b="1" dirty="0" smtClean="0">
              <a:solidFill>
                <a:srgbClr val="A50021"/>
              </a:solidFill>
              <a:ea typeface="ＭＳ Ｐゴシック" charset="-128"/>
            </a:endParaRPr>
          </a:p>
          <a:p>
            <a:pPr algn="ctr" eaLnBrk="1" hangingPunct="1"/>
            <a:r>
              <a:rPr lang="en-US" sz="4400" b="1" dirty="0" smtClean="0">
                <a:solidFill>
                  <a:srgbClr val="A50021"/>
                </a:solidFill>
                <a:ea typeface="ＭＳ Ｐゴシック" charset="-128"/>
              </a:rPr>
              <a:t>Global Monitoring Matrix</a:t>
            </a: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3298</TotalTime>
  <Words>495</Words>
  <Application>Microsoft Macintosh PowerPoint</Application>
  <PresentationFormat>On-screen Show (4:3)</PresentationFormat>
  <Paragraphs>103</Paragraphs>
  <Slides>13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UNESCO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 Bochynek</dc:creator>
  <cp:lastModifiedBy>Bettina Bochynek</cp:lastModifiedBy>
  <cp:revision>392</cp:revision>
  <cp:lastPrinted>2011-01-24T13:04:11Z</cp:lastPrinted>
  <dcterms:created xsi:type="dcterms:W3CDTF">2011-05-25T00:50:27Z</dcterms:created>
  <dcterms:modified xsi:type="dcterms:W3CDTF">2011-05-25T00:51:31Z</dcterms:modified>
</cp:coreProperties>
</file>