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110C9D-F671-4B77-98B3-DA154D265D6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EB9D989-E674-436B-B900-1938C999E2E3}">
      <dgm:prSet phldrT="[Texto]" custT="1"/>
      <dgm:spPr/>
      <dgm:t>
        <a:bodyPr/>
        <a:lstStyle/>
        <a:p>
          <a:r>
            <a:rPr lang="es-ES" sz="2800" dirty="0" smtClean="0"/>
            <a:t>Población total: </a:t>
          </a:r>
          <a:r>
            <a:rPr lang="es-ES" sz="3200" dirty="0" smtClean="0"/>
            <a:t>14,361,665</a:t>
          </a:r>
          <a:r>
            <a:rPr lang="es-ES" sz="2800" dirty="0" smtClean="0"/>
            <a:t> de personas.</a:t>
          </a:r>
          <a:endParaRPr lang="es-ES" sz="2800" dirty="0"/>
        </a:p>
      </dgm:t>
    </dgm:pt>
    <dgm:pt modelId="{6F88084F-D02A-4350-975B-0F44CF0369D2}" type="parTrans" cxnId="{7C97174D-2D5B-4E82-9875-E64B0DA8098A}">
      <dgm:prSet/>
      <dgm:spPr/>
      <dgm:t>
        <a:bodyPr/>
        <a:lstStyle/>
        <a:p>
          <a:endParaRPr lang="es-ES"/>
        </a:p>
      </dgm:t>
    </dgm:pt>
    <dgm:pt modelId="{CE504AB6-E9FC-413D-A112-1E0DEC065467}" type="sibTrans" cxnId="{7C97174D-2D5B-4E82-9875-E64B0DA8098A}">
      <dgm:prSet/>
      <dgm:spPr/>
      <dgm:t>
        <a:bodyPr/>
        <a:lstStyle/>
        <a:p>
          <a:endParaRPr lang="es-ES"/>
        </a:p>
      </dgm:t>
    </dgm:pt>
    <dgm:pt modelId="{5CB65932-6D8A-485E-8F91-36C6829952E5}">
      <dgm:prSet phldrT="[Texto]" custT="1"/>
      <dgm:spPr/>
      <dgm:t>
        <a:bodyPr/>
        <a:lstStyle/>
        <a:p>
          <a:r>
            <a:rPr lang="es-ES" sz="2800" dirty="0" smtClean="0"/>
            <a:t>41% </a:t>
          </a:r>
        </a:p>
        <a:p>
          <a:r>
            <a:rPr lang="es-ES" sz="2800" dirty="0" smtClean="0"/>
            <a:t>Población de 9 a 14 años</a:t>
          </a:r>
          <a:endParaRPr lang="es-ES" sz="2800" dirty="0"/>
        </a:p>
      </dgm:t>
    </dgm:pt>
    <dgm:pt modelId="{9F4FB2D4-8E65-426C-899D-B070C5F74856}" type="parTrans" cxnId="{5DFF1D1F-58D7-4F85-89C3-6420A1391FE4}">
      <dgm:prSet/>
      <dgm:spPr/>
      <dgm:t>
        <a:bodyPr/>
        <a:lstStyle/>
        <a:p>
          <a:endParaRPr lang="es-ES"/>
        </a:p>
      </dgm:t>
    </dgm:pt>
    <dgm:pt modelId="{1D36D493-188B-46CC-9F39-A15C45DC5E20}" type="sibTrans" cxnId="{5DFF1D1F-58D7-4F85-89C3-6420A1391FE4}">
      <dgm:prSet/>
      <dgm:spPr/>
      <dgm:t>
        <a:bodyPr/>
        <a:lstStyle/>
        <a:p>
          <a:endParaRPr lang="es-ES"/>
        </a:p>
      </dgm:t>
    </dgm:pt>
    <dgm:pt modelId="{72F6F721-7F70-46AE-BED1-FFC4CCD442FE}">
      <dgm:prSet phldrT="[Texto]" custT="1"/>
      <dgm:spPr/>
      <dgm:t>
        <a:bodyPr/>
        <a:lstStyle/>
        <a:p>
          <a:r>
            <a:rPr lang="es-ES" sz="2800" dirty="0" smtClean="0"/>
            <a:t>54% </a:t>
          </a:r>
        </a:p>
        <a:p>
          <a:r>
            <a:rPr lang="es-ES" sz="2800" dirty="0" smtClean="0"/>
            <a:t>Población de 15 a 64 años</a:t>
          </a:r>
          <a:endParaRPr lang="es-ES" sz="2800" dirty="0"/>
        </a:p>
      </dgm:t>
    </dgm:pt>
    <dgm:pt modelId="{4A3828F3-D800-40C9-84C8-EEDE9050BD6B}" type="parTrans" cxnId="{90C655A8-B7A7-4F83-8A4F-0AB400C5B9BA}">
      <dgm:prSet/>
      <dgm:spPr/>
      <dgm:t>
        <a:bodyPr/>
        <a:lstStyle/>
        <a:p>
          <a:endParaRPr lang="es-ES"/>
        </a:p>
      </dgm:t>
    </dgm:pt>
    <dgm:pt modelId="{3F9AEC85-68A6-4D2A-8B78-3E47C75D38E9}" type="sibTrans" cxnId="{90C655A8-B7A7-4F83-8A4F-0AB400C5B9BA}">
      <dgm:prSet/>
      <dgm:spPr/>
      <dgm:t>
        <a:bodyPr/>
        <a:lstStyle/>
        <a:p>
          <a:endParaRPr lang="es-ES"/>
        </a:p>
      </dgm:t>
    </dgm:pt>
    <dgm:pt modelId="{1992B5E6-81CD-4178-9064-419688E9044D}">
      <dgm:prSet phldrT="[Texto]" custT="1"/>
      <dgm:spPr/>
      <dgm:t>
        <a:bodyPr/>
        <a:lstStyle/>
        <a:p>
          <a:r>
            <a:rPr lang="es-ES" sz="2800" dirty="0" smtClean="0"/>
            <a:t>5% </a:t>
          </a:r>
        </a:p>
        <a:p>
          <a:r>
            <a:rPr lang="es-ES" sz="2800" dirty="0" smtClean="0"/>
            <a:t>Población mayor de 65 años</a:t>
          </a:r>
          <a:endParaRPr lang="es-ES" sz="2800" dirty="0"/>
        </a:p>
      </dgm:t>
    </dgm:pt>
    <dgm:pt modelId="{AA6A3208-29BA-4716-8DCF-2924093224B1}" type="parTrans" cxnId="{8C7FED6C-DF8F-4FE5-A46C-CC2F4F1FF720}">
      <dgm:prSet/>
      <dgm:spPr/>
      <dgm:t>
        <a:bodyPr/>
        <a:lstStyle/>
        <a:p>
          <a:endParaRPr lang="es-ES"/>
        </a:p>
      </dgm:t>
    </dgm:pt>
    <dgm:pt modelId="{E5BE7385-37EF-4982-8179-4B0AF88479B3}" type="sibTrans" cxnId="{8C7FED6C-DF8F-4FE5-A46C-CC2F4F1FF720}">
      <dgm:prSet/>
      <dgm:spPr/>
      <dgm:t>
        <a:bodyPr/>
        <a:lstStyle/>
        <a:p>
          <a:endParaRPr lang="es-ES"/>
        </a:p>
      </dgm:t>
    </dgm:pt>
    <dgm:pt modelId="{CA0DED1C-9E76-4EE3-830E-C5FE9E4B1FA8}" type="pres">
      <dgm:prSet presAssocID="{13110C9D-F671-4B77-98B3-DA154D265D6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F3BE991-7353-4D71-A701-AFC12D42F0FF}" type="pres">
      <dgm:prSet presAssocID="{1EB9D989-E674-436B-B900-1938C999E2E3}" presName="roof" presStyleLbl="dkBgShp" presStyleIdx="0" presStyleCnt="2"/>
      <dgm:spPr/>
      <dgm:t>
        <a:bodyPr/>
        <a:lstStyle/>
        <a:p>
          <a:endParaRPr lang="es-ES"/>
        </a:p>
      </dgm:t>
    </dgm:pt>
    <dgm:pt modelId="{0C94ABEC-701D-46F1-9CD0-16B8490B34F7}" type="pres">
      <dgm:prSet presAssocID="{1EB9D989-E674-436B-B900-1938C999E2E3}" presName="pillars" presStyleCnt="0"/>
      <dgm:spPr/>
    </dgm:pt>
    <dgm:pt modelId="{52636E64-9766-4521-A224-6EA11A6E17EB}" type="pres">
      <dgm:prSet presAssocID="{1EB9D989-E674-436B-B900-1938C999E2E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34A3E5-1F3D-433F-AEE9-DE6BDA8B052A}" type="pres">
      <dgm:prSet presAssocID="{72F6F721-7F70-46AE-BED1-FFC4CCD442FE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A4B542-9064-449B-8EF5-BB5A07366AEC}" type="pres">
      <dgm:prSet presAssocID="{1992B5E6-81CD-4178-9064-419688E9044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68BD4A-011F-4762-962C-83CB67EB55D8}" type="pres">
      <dgm:prSet presAssocID="{1EB9D989-E674-436B-B900-1938C999E2E3}" presName="base" presStyleLbl="dkBgShp" presStyleIdx="1" presStyleCnt="2"/>
      <dgm:spPr/>
    </dgm:pt>
  </dgm:ptLst>
  <dgm:cxnLst>
    <dgm:cxn modelId="{7C97174D-2D5B-4E82-9875-E64B0DA8098A}" srcId="{13110C9D-F671-4B77-98B3-DA154D265D63}" destId="{1EB9D989-E674-436B-B900-1938C999E2E3}" srcOrd="0" destOrd="0" parTransId="{6F88084F-D02A-4350-975B-0F44CF0369D2}" sibTransId="{CE504AB6-E9FC-413D-A112-1E0DEC065467}"/>
    <dgm:cxn modelId="{631A0E86-7E60-433E-AEE9-E54031A06838}" type="presOf" srcId="{13110C9D-F671-4B77-98B3-DA154D265D63}" destId="{CA0DED1C-9E76-4EE3-830E-C5FE9E4B1FA8}" srcOrd="0" destOrd="0" presId="urn:microsoft.com/office/officeart/2005/8/layout/hList3"/>
    <dgm:cxn modelId="{5DFF1D1F-58D7-4F85-89C3-6420A1391FE4}" srcId="{1EB9D989-E674-436B-B900-1938C999E2E3}" destId="{5CB65932-6D8A-485E-8F91-36C6829952E5}" srcOrd="0" destOrd="0" parTransId="{9F4FB2D4-8E65-426C-899D-B070C5F74856}" sibTransId="{1D36D493-188B-46CC-9F39-A15C45DC5E20}"/>
    <dgm:cxn modelId="{67ED7129-4B5D-4726-8255-0585A78EDD9C}" type="presOf" srcId="{72F6F721-7F70-46AE-BED1-FFC4CCD442FE}" destId="{6E34A3E5-1F3D-433F-AEE9-DE6BDA8B052A}" srcOrd="0" destOrd="0" presId="urn:microsoft.com/office/officeart/2005/8/layout/hList3"/>
    <dgm:cxn modelId="{014B8B85-1D8B-4B69-BD6D-EACBB5CCA474}" type="presOf" srcId="{1992B5E6-81CD-4178-9064-419688E9044D}" destId="{E4A4B542-9064-449B-8EF5-BB5A07366AEC}" srcOrd="0" destOrd="0" presId="urn:microsoft.com/office/officeart/2005/8/layout/hList3"/>
    <dgm:cxn modelId="{8F117769-E60B-4352-B9FC-4C1548F49D4C}" type="presOf" srcId="{1EB9D989-E674-436B-B900-1938C999E2E3}" destId="{5F3BE991-7353-4D71-A701-AFC12D42F0FF}" srcOrd="0" destOrd="0" presId="urn:microsoft.com/office/officeart/2005/8/layout/hList3"/>
    <dgm:cxn modelId="{8C7FED6C-DF8F-4FE5-A46C-CC2F4F1FF720}" srcId="{1EB9D989-E674-436B-B900-1938C999E2E3}" destId="{1992B5E6-81CD-4178-9064-419688E9044D}" srcOrd="2" destOrd="0" parTransId="{AA6A3208-29BA-4716-8DCF-2924093224B1}" sibTransId="{E5BE7385-37EF-4982-8179-4B0AF88479B3}"/>
    <dgm:cxn modelId="{C9DC2292-4FB0-4025-922E-928B5C4BE587}" type="presOf" srcId="{5CB65932-6D8A-485E-8F91-36C6829952E5}" destId="{52636E64-9766-4521-A224-6EA11A6E17EB}" srcOrd="0" destOrd="0" presId="urn:microsoft.com/office/officeart/2005/8/layout/hList3"/>
    <dgm:cxn modelId="{90C655A8-B7A7-4F83-8A4F-0AB400C5B9BA}" srcId="{1EB9D989-E674-436B-B900-1938C999E2E3}" destId="{72F6F721-7F70-46AE-BED1-FFC4CCD442FE}" srcOrd="1" destOrd="0" parTransId="{4A3828F3-D800-40C9-84C8-EEDE9050BD6B}" sibTransId="{3F9AEC85-68A6-4D2A-8B78-3E47C75D38E9}"/>
    <dgm:cxn modelId="{09768563-1D96-4FBE-92D9-7031663AA456}" type="presParOf" srcId="{CA0DED1C-9E76-4EE3-830E-C5FE9E4B1FA8}" destId="{5F3BE991-7353-4D71-A701-AFC12D42F0FF}" srcOrd="0" destOrd="0" presId="urn:microsoft.com/office/officeart/2005/8/layout/hList3"/>
    <dgm:cxn modelId="{F514DEE1-6E2F-4402-B3C2-A57F1D8B8032}" type="presParOf" srcId="{CA0DED1C-9E76-4EE3-830E-C5FE9E4B1FA8}" destId="{0C94ABEC-701D-46F1-9CD0-16B8490B34F7}" srcOrd="1" destOrd="0" presId="urn:microsoft.com/office/officeart/2005/8/layout/hList3"/>
    <dgm:cxn modelId="{1B14A5DC-F8CC-401F-920F-3633865FD27F}" type="presParOf" srcId="{0C94ABEC-701D-46F1-9CD0-16B8490B34F7}" destId="{52636E64-9766-4521-A224-6EA11A6E17EB}" srcOrd="0" destOrd="0" presId="urn:microsoft.com/office/officeart/2005/8/layout/hList3"/>
    <dgm:cxn modelId="{77A1AB51-F3A4-4EF5-AE00-729A37964F8D}" type="presParOf" srcId="{0C94ABEC-701D-46F1-9CD0-16B8490B34F7}" destId="{6E34A3E5-1F3D-433F-AEE9-DE6BDA8B052A}" srcOrd="1" destOrd="0" presId="urn:microsoft.com/office/officeart/2005/8/layout/hList3"/>
    <dgm:cxn modelId="{16E41702-3A13-4A7A-8FA2-214182923D36}" type="presParOf" srcId="{0C94ABEC-701D-46F1-9CD0-16B8490B34F7}" destId="{E4A4B542-9064-449B-8EF5-BB5A07366AEC}" srcOrd="2" destOrd="0" presId="urn:microsoft.com/office/officeart/2005/8/layout/hList3"/>
    <dgm:cxn modelId="{4BA49DCC-A458-462A-842E-7115F0D74C7B}" type="presParOf" srcId="{CA0DED1C-9E76-4EE3-830E-C5FE9E4B1FA8}" destId="{3E68BD4A-011F-4762-962C-83CB67EB55D8}" srcOrd="2" destOrd="0" presId="urn:microsoft.com/office/officeart/2005/8/layout/h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B3D45C-2B25-4835-8C78-A15CBD998CA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10D9CA0-F1FB-4F1F-9864-D05860B556CA}">
      <dgm:prSet phldrT="[Texto]"/>
      <dgm:spPr/>
      <dgm:t>
        <a:bodyPr/>
        <a:lstStyle/>
        <a:p>
          <a:r>
            <a:rPr lang="es-ES" dirty="0" smtClean="0"/>
            <a:t>56%</a:t>
          </a:r>
          <a:endParaRPr lang="es-ES" dirty="0"/>
        </a:p>
      </dgm:t>
    </dgm:pt>
    <dgm:pt modelId="{4C7EFF76-04D1-4E55-B908-8E137A414BA1}" type="parTrans" cxnId="{256AE016-9838-4186-AA41-0039760C2F84}">
      <dgm:prSet/>
      <dgm:spPr/>
      <dgm:t>
        <a:bodyPr/>
        <a:lstStyle/>
        <a:p>
          <a:endParaRPr lang="es-ES"/>
        </a:p>
      </dgm:t>
    </dgm:pt>
    <dgm:pt modelId="{9BD88110-9119-4211-9B15-2E4587D3D1A7}" type="sibTrans" cxnId="{256AE016-9838-4186-AA41-0039760C2F84}">
      <dgm:prSet/>
      <dgm:spPr/>
      <dgm:t>
        <a:bodyPr/>
        <a:lstStyle/>
        <a:p>
          <a:endParaRPr lang="es-ES"/>
        </a:p>
      </dgm:t>
    </dgm:pt>
    <dgm:pt modelId="{59A1C926-AB23-48C5-BD24-6AE706D2D2B5}">
      <dgm:prSet phldrT="[Texto]"/>
      <dgm:spPr/>
      <dgm:t>
        <a:bodyPr/>
        <a:lstStyle/>
        <a:p>
          <a:r>
            <a:rPr lang="es-ES" dirty="0" smtClean="0"/>
            <a:t>Vive en pobreza.</a:t>
          </a:r>
          <a:endParaRPr lang="es-ES" dirty="0"/>
        </a:p>
      </dgm:t>
    </dgm:pt>
    <dgm:pt modelId="{D0402BDA-0766-4C1F-86EB-A2235AE036B0}" type="parTrans" cxnId="{982BE07F-CF33-49F6-984D-CA37F6688FF2}">
      <dgm:prSet/>
      <dgm:spPr/>
      <dgm:t>
        <a:bodyPr/>
        <a:lstStyle/>
        <a:p>
          <a:endParaRPr lang="es-ES"/>
        </a:p>
      </dgm:t>
    </dgm:pt>
    <dgm:pt modelId="{B5F00D96-0331-4188-AB69-B1EBA542E606}" type="sibTrans" cxnId="{982BE07F-CF33-49F6-984D-CA37F6688FF2}">
      <dgm:prSet/>
      <dgm:spPr/>
      <dgm:t>
        <a:bodyPr/>
        <a:lstStyle/>
        <a:p>
          <a:endParaRPr lang="es-ES"/>
        </a:p>
      </dgm:t>
    </dgm:pt>
    <dgm:pt modelId="{B1A4688E-3473-4EB8-9207-EE6E458774E2}">
      <dgm:prSet phldrT="[Texto]"/>
      <dgm:spPr/>
      <dgm:t>
        <a:bodyPr/>
        <a:lstStyle/>
        <a:p>
          <a:r>
            <a:rPr lang="es-ES" dirty="0" smtClean="0"/>
            <a:t>16%</a:t>
          </a:r>
          <a:endParaRPr lang="es-ES" dirty="0"/>
        </a:p>
      </dgm:t>
    </dgm:pt>
    <dgm:pt modelId="{29CA7CEA-2B76-494B-B161-A2A2182A330F}" type="parTrans" cxnId="{81A60B57-952D-4E09-8293-D58187993A9C}">
      <dgm:prSet/>
      <dgm:spPr/>
      <dgm:t>
        <a:bodyPr/>
        <a:lstStyle/>
        <a:p>
          <a:endParaRPr lang="es-ES"/>
        </a:p>
      </dgm:t>
    </dgm:pt>
    <dgm:pt modelId="{B43E34F5-7127-445C-A334-767550EECC22}" type="sibTrans" cxnId="{81A60B57-952D-4E09-8293-D58187993A9C}">
      <dgm:prSet/>
      <dgm:spPr/>
      <dgm:t>
        <a:bodyPr/>
        <a:lstStyle/>
        <a:p>
          <a:endParaRPr lang="es-ES"/>
        </a:p>
      </dgm:t>
    </dgm:pt>
    <dgm:pt modelId="{B6EC8383-051B-4102-8181-E986B95A5970}">
      <dgm:prSet phldrT="[Texto]"/>
      <dgm:spPr/>
      <dgm:t>
        <a:bodyPr/>
        <a:lstStyle/>
        <a:p>
          <a:r>
            <a:rPr lang="es-ES" dirty="0" smtClean="0"/>
            <a:t>Pobreza extrema.</a:t>
          </a:r>
          <a:endParaRPr lang="es-ES" dirty="0"/>
        </a:p>
      </dgm:t>
    </dgm:pt>
    <dgm:pt modelId="{C475690D-B5F7-45E2-A382-3C4F4EEB2640}" type="parTrans" cxnId="{CFAE13B6-AD88-4967-A883-327A64C2CA1D}">
      <dgm:prSet/>
      <dgm:spPr/>
      <dgm:t>
        <a:bodyPr/>
        <a:lstStyle/>
        <a:p>
          <a:endParaRPr lang="es-ES"/>
        </a:p>
      </dgm:t>
    </dgm:pt>
    <dgm:pt modelId="{036DCB8C-B183-48C4-9FBC-EC1FE4CEB571}" type="sibTrans" cxnId="{CFAE13B6-AD88-4967-A883-327A64C2CA1D}">
      <dgm:prSet/>
      <dgm:spPr/>
      <dgm:t>
        <a:bodyPr/>
        <a:lstStyle/>
        <a:p>
          <a:endParaRPr lang="es-ES"/>
        </a:p>
      </dgm:t>
    </dgm:pt>
    <dgm:pt modelId="{80CE3DA8-66A0-4376-A0DA-7C394E06238E}">
      <dgm:prSet phldrT="[Texto]"/>
      <dgm:spPr/>
      <dgm:t>
        <a:bodyPr/>
        <a:lstStyle/>
        <a:p>
          <a:r>
            <a:rPr lang="es-ES" dirty="0" smtClean="0"/>
            <a:t>39%</a:t>
          </a:r>
          <a:endParaRPr lang="es-ES" dirty="0"/>
        </a:p>
      </dgm:t>
    </dgm:pt>
    <dgm:pt modelId="{00BB169C-8BE3-43C8-A51C-FD44507492FF}" type="parTrans" cxnId="{6884BD0A-CEA0-450A-9D85-F4C88E152C5D}">
      <dgm:prSet/>
      <dgm:spPr/>
      <dgm:t>
        <a:bodyPr/>
        <a:lstStyle/>
        <a:p>
          <a:endParaRPr lang="es-ES"/>
        </a:p>
      </dgm:t>
    </dgm:pt>
    <dgm:pt modelId="{B9058046-1F5A-437C-9D1F-2AED53033551}" type="sibTrans" cxnId="{6884BD0A-CEA0-450A-9D85-F4C88E152C5D}">
      <dgm:prSet/>
      <dgm:spPr/>
      <dgm:t>
        <a:bodyPr/>
        <a:lstStyle/>
        <a:p>
          <a:endParaRPr lang="es-ES"/>
        </a:p>
      </dgm:t>
    </dgm:pt>
    <dgm:pt modelId="{B7DDB4B5-036A-4D24-B4F8-04FE0A85E9B2}">
      <dgm:prSet phldrT="[Texto]"/>
      <dgm:spPr/>
      <dgm:t>
        <a:bodyPr/>
        <a:lstStyle/>
        <a:p>
          <a:r>
            <a:rPr lang="es-ES" dirty="0" smtClean="0"/>
            <a:t>Son indígenas (I.N.E.).</a:t>
          </a:r>
          <a:endParaRPr lang="es-ES" dirty="0"/>
        </a:p>
      </dgm:t>
    </dgm:pt>
    <dgm:pt modelId="{17FE9693-1823-4E15-A246-E3489288456A}" type="parTrans" cxnId="{DD2F7589-70BE-4663-92E0-787C7E22D2B9}">
      <dgm:prSet/>
      <dgm:spPr/>
      <dgm:t>
        <a:bodyPr/>
        <a:lstStyle/>
        <a:p>
          <a:endParaRPr lang="es-ES"/>
        </a:p>
      </dgm:t>
    </dgm:pt>
    <dgm:pt modelId="{B1BE37C2-ECC5-4F48-9C8C-0245DF2D4DBB}" type="sibTrans" cxnId="{DD2F7589-70BE-4663-92E0-787C7E22D2B9}">
      <dgm:prSet/>
      <dgm:spPr/>
      <dgm:t>
        <a:bodyPr/>
        <a:lstStyle/>
        <a:p>
          <a:endParaRPr lang="es-ES"/>
        </a:p>
      </dgm:t>
    </dgm:pt>
    <dgm:pt modelId="{0EFE3A21-EBF9-4ADF-8D0E-C7B60AA6646F}">
      <dgm:prSet phldrT="[Texto]"/>
      <dgm:spPr/>
      <dgm:t>
        <a:bodyPr/>
        <a:lstStyle/>
        <a:p>
          <a:r>
            <a:rPr lang="es-ES" dirty="0" smtClean="0"/>
            <a:t>(60% otras fuentes).</a:t>
          </a:r>
          <a:endParaRPr lang="es-ES" dirty="0"/>
        </a:p>
      </dgm:t>
    </dgm:pt>
    <dgm:pt modelId="{F4D6A271-9692-41CD-A5DE-1CAB2EA0BD05}" type="parTrans" cxnId="{FA24F177-589C-4BC0-8C9A-FEC243F9C945}">
      <dgm:prSet/>
      <dgm:spPr/>
      <dgm:t>
        <a:bodyPr/>
        <a:lstStyle/>
        <a:p>
          <a:endParaRPr lang="es-ES"/>
        </a:p>
      </dgm:t>
    </dgm:pt>
    <dgm:pt modelId="{03197CDD-7E1B-472B-BCC2-119501AE1C5D}" type="sibTrans" cxnId="{FA24F177-589C-4BC0-8C9A-FEC243F9C945}">
      <dgm:prSet/>
      <dgm:spPr/>
      <dgm:t>
        <a:bodyPr/>
        <a:lstStyle/>
        <a:p>
          <a:endParaRPr lang="es-ES"/>
        </a:p>
      </dgm:t>
    </dgm:pt>
    <dgm:pt modelId="{2585E527-7209-472A-89CB-5157C99F3A2E}" type="pres">
      <dgm:prSet presAssocID="{78B3D45C-2B25-4835-8C78-A15CBD998C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C9F293-F607-46C0-BD33-1801F9B26581}" type="pres">
      <dgm:prSet presAssocID="{410D9CA0-F1FB-4F1F-9864-D05860B556CA}" presName="linNode" presStyleCnt="0"/>
      <dgm:spPr/>
    </dgm:pt>
    <dgm:pt modelId="{E8A1B5AC-2258-4A5E-B2ED-596C1172063F}" type="pres">
      <dgm:prSet presAssocID="{410D9CA0-F1FB-4F1F-9864-D05860B556C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D05430-3AF5-4B31-926F-A7967F3A5104}" type="pres">
      <dgm:prSet presAssocID="{410D9CA0-F1FB-4F1F-9864-D05860B556C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8F8817-B146-4D6C-9740-2DDEBFD981C8}" type="pres">
      <dgm:prSet presAssocID="{9BD88110-9119-4211-9B15-2E4587D3D1A7}" presName="sp" presStyleCnt="0"/>
      <dgm:spPr/>
    </dgm:pt>
    <dgm:pt modelId="{040FCB58-1DD1-4DA7-9226-D7FC0207B58C}" type="pres">
      <dgm:prSet presAssocID="{B1A4688E-3473-4EB8-9207-EE6E458774E2}" presName="linNode" presStyleCnt="0"/>
      <dgm:spPr/>
    </dgm:pt>
    <dgm:pt modelId="{455DB83D-4CF9-4F99-889C-50DFA669EC85}" type="pres">
      <dgm:prSet presAssocID="{B1A4688E-3473-4EB8-9207-EE6E458774E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1AD49E-F014-400C-A03E-CBC6AC35A747}" type="pres">
      <dgm:prSet presAssocID="{B1A4688E-3473-4EB8-9207-EE6E458774E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AEF892-ECE1-4ADF-AE5A-662819456A78}" type="pres">
      <dgm:prSet presAssocID="{B43E34F5-7127-445C-A334-767550EECC22}" presName="sp" presStyleCnt="0"/>
      <dgm:spPr/>
    </dgm:pt>
    <dgm:pt modelId="{83E4C9D9-70F2-48ED-AC03-D23D60381932}" type="pres">
      <dgm:prSet presAssocID="{80CE3DA8-66A0-4376-A0DA-7C394E06238E}" presName="linNode" presStyleCnt="0"/>
      <dgm:spPr/>
    </dgm:pt>
    <dgm:pt modelId="{46D39F75-D827-4176-8C10-A82A0059BCE1}" type="pres">
      <dgm:prSet presAssocID="{80CE3DA8-66A0-4376-A0DA-7C394E06238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E52D4C-2022-4D41-8732-1407E9788D54}" type="pres">
      <dgm:prSet presAssocID="{80CE3DA8-66A0-4376-A0DA-7C394E06238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9B1D2B4-5222-4827-B1B6-1677DFEECC71}" type="presOf" srcId="{80CE3DA8-66A0-4376-A0DA-7C394E06238E}" destId="{46D39F75-D827-4176-8C10-A82A0059BCE1}" srcOrd="0" destOrd="0" presId="urn:microsoft.com/office/officeart/2005/8/layout/vList5"/>
    <dgm:cxn modelId="{81A60B57-952D-4E09-8293-D58187993A9C}" srcId="{78B3D45C-2B25-4835-8C78-A15CBD998CA6}" destId="{B1A4688E-3473-4EB8-9207-EE6E458774E2}" srcOrd="1" destOrd="0" parTransId="{29CA7CEA-2B76-494B-B161-A2A2182A330F}" sibTransId="{B43E34F5-7127-445C-A334-767550EECC22}"/>
    <dgm:cxn modelId="{FA24F177-589C-4BC0-8C9A-FEC243F9C945}" srcId="{80CE3DA8-66A0-4376-A0DA-7C394E06238E}" destId="{0EFE3A21-EBF9-4ADF-8D0E-C7B60AA6646F}" srcOrd="1" destOrd="0" parTransId="{F4D6A271-9692-41CD-A5DE-1CAB2EA0BD05}" sibTransId="{03197CDD-7E1B-472B-BCC2-119501AE1C5D}"/>
    <dgm:cxn modelId="{516F7B71-1A98-4915-9DA6-C2FCF475C0EF}" type="presOf" srcId="{0EFE3A21-EBF9-4ADF-8D0E-C7B60AA6646F}" destId="{68E52D4C-2022-4D41-8732-1407E9788D54}" srcOrd="0" destOrd="1" presId="urn:microsoft.com/office/officeart/2005/8/layout/vList5"/>
    <dgm:cxn modelId="{256AE016-9838-4186-AA41-0039760C2F84}" srcId="{78B3D45C-2B25-4835-8C78-A15CBD998CA6}" destId="{410D9CA0-F1FB-4F1F-9864-D05860B556CA}" srcOrd="0" destOrd="0" parTransId="{4C7EFF76-04D1-4E55-B908-8E137A414BA1}" sibTransId="{9BD88110-9119-4211-9B15-2E4587D3D1A7}"/>
    <dgm:cxn modelId="{B5FC3CDB-6B09-4E14-AD5D-1BC8B2FDF27E}" type="presOf" srcId="{B7DDB4B5-036A-4D24-B4F8-04FE0A85E9B2}" destId="{68E52D4C-2022-4D41-8732-1407E9788D54}" srcOrd="0" destOrd="0" presId="urn:microsoft.com/office/officeart/2005/8/layout/vList5"/>
    <dgm:cxn modelId="{CFAE13B6-AD88-4967-A883-327A64C2CA1D}" srcId="{B1A4688E-3473-4EB8-9207-EE6E458774E2}" destId="{B6EC8383-051B-4102-8181-E986B95A5970}" srcOrd="0" destOrd="0" parTransId="{C475690D-B5F7-45E2-A382-3C4F4EEB2640}" sibTransId="{036DCB8C-B183-48C4-9FBC-EC1FE4CEB571}"/>
    <dgm:cxn modelId="{3A673499-13A7-456C-94E8-E2D6847F0B27}" type="presOf" srcId="{410D9CA0-F1FB-4F1F-9864-D05860B556CA}" destId="{E8A1B5AC-2258-4A5E-B2ED-596C1172063F}" srcOrd="0" destOrd="0" presId="urn:microsoft.com/office/officeart/2005/8/layout/vList5"/>
    <dgm:cxn modelId="{85E00C5A-68D7-40FB-A228-F538651AFC60}" type="presOf" srcId="{59A1C926-AB23-48C5-BD24-6AE706D2D2B5}" destId="{42D05430-3AF5-4B31-926F-A7967F3A5104}" srcOrd="0" destOrd="0" presId="urn:microsoft.com/office/officeart/2005/8/layout/vList5"/>
    <dgm:cxn modelId="{EC1D1C48-DF0C-4672-8611-BE9951B54B7F}" type="presOf" srcId="{78B3D45C-2B25-4835-8C78-A15CBD998CA6}" destId="{2585E527-7209-472A-89CB-5157C99F3A2E}" srcOrd="0" destOrd="0" presId="urn:microsoft.com/office/officeart/2005/8/layout/vList5"/>
    <dgm:cxn modelId="{BB04F809-BD1D-4BE9-9D34-160EF3621C83}" type="presOf" srcId="{B6EC8383-051B-4102-8181-E986B95A5970}" destId="{E81AD49E-F014-400C-A03E-CBC6AC35A747}" srcOrd="0" destOrd="0" presId="urn:microsoft.com/office/officeart/2005/8/layout/vList5"/>
    <dgm:cxn modelId="{9DA6575E-D245-4A3F-862F-E7236B73B488}" type="presOf" srcId="{B1A4688E-3473-4EB8-9207-EE6E458774E2}" destId="{455DB83D-4CF9-4F99-889C-50DFA669EC85}" srcOrd="0" destOrd="0" presId="urn:microsoft.com/office/officeart/2005/8/layout/vList5"/>
    <dgm:cxn modelId="{DD2F7589-70BE-4663-92E0-787C7E22D2B9}" srcId="{80CE3DA8-66A0-4376-A0DA-7C394E06238E}" destId="{B7DDB4B5-036A-4D24-B4F8-04FE0A85E9B2}" srcOrd="0" destOrd="0" parTransId="{17FE9693-1823-4E15-A246-E3489288456A}" sibTransId="{B1BE37C2-ECC5-4F48-9C8C-0245DF2D4DBB}"/>
    <dgm:cxn modelId="{6884BD0A-CEA0-450A-9D85-F4C88E152C5D}" srcId="{78B3D45C-2B25-4835-8C78-A15CBD998CA6}" destId="{80CE3DA8-66A0-4376-A0DA-7C394E06238E}" srcOrd="2" destOrd="0" parTransId="{00BB169C-8BE3-43C8-A51C-FD44507492FF}" sibTransId="{B9058046-1F5A-437C-9D1F-2AED53033551}"/>
    <dgm:cxn modelId="{982BE07F-CF33-49F6-984D-CA37F6688FF2}" srcId="{410D9CA0-F1FB-4F1F-9864-D05860B556CA}" destId="{59A1C926-AB23-48C5-BD24-6AE706D2D2B5}" srcOrd="0" destOrd="0" parTransId="{D0402BDA-0766-4C1F-86EB-A2235AE036B0}" sibTransId="{B5F00D96-0331-4188-AB69-B1EBA542E606}"/>
    <dgm:cxn modelId="{AC117A85-28E1-4CAE-AAEC-88420998A452}" type="presParOf" srcId="{2585E527-7209-472A-89CB-5157C99F3A2E}" destId="{44C9F293-F607-46C0-BD33-1801F9B26581}" srcOrd="0" destOrd="0" presId="urn:microsoft.com/office/officeart/2005/8/layout/vList5"/>
    <dgm:cxn modelId="{5307C9B6-E385-4C18-8733-394D851833F3}" type="presParOf" srcId="{44C9F293-F607-46C0-BD33-1801F9B26581}" destId="{E8A1B5AC-2258-4A5E-B2ED-596C1172063F}" srcOrd="0" destOrd="0" presId="urn:microsoft.com/office/officeart/2005/8/layout/vList5"/>
    <dgm:cxn modelId="{59EEBF21-3E85-4583-B006-B1C20FDCA018}" type="presParOf" srcId="{44C9F293-F607-46C0-BD33-1801F9B26581}" destId="{42D05430-3AF5-4B31-926F-A7967F3A5104}" srcOrd="1" destOrd="0" presId="urn:microsoft.com/office/officeart/2005/8/layout/vList5"/>
    <dgm:cxn modelId="{56D15C7F-7FA7-41AA-92B0-04B1C6FABC45}" type="presParOf" srcId="{2585E527-7209-472A-89CB-5157C99F3A2E}" destId="{838F8817-B146-4D6C-9740-2DDEBFD981C8}" srcOrd="1" destOrd="0" presId="urn:microsoft.com/office/officeart/2005/8/layout/vList5"/>
    <dgm:cxn modelId="{676FFBCF-452F-4853-9525-2CDDA98791EE}" type="presParOf" srcId="{2585E527-7209-472A-89CB-5157C99F3A2E}" destId="{040FCB58-1DD1-4DA7-9226-D7FC0207B58C}" srcOrd="2" destOrd="0" presId="urn:microsoft.com/office/officeart/2005/8/layout/vList5"/>
    <dgm:cxn modelId="{6F808B7E-95CA-4911-B04D-3FA127E38079}" type="presParOf" srcId="{040FCB58-1DD1-4DA7-9226-D7FC0207B58C}" destId="{455DB83D-4CF9-4F99-889C-50DFA669EC85}" srcOrd="0" destOrd="0" presId="urn:microsoft.com/office/officeart/2005/8/layout/vList5"/>
    <dgm:cxn modelId="{02AA5701-0DAD-4455-BEA2-75196503FFA9}" type="presParOf" srcId="{040FCB58-1DD1-4DA7-9226-D7FC0207B58C}" destId="{E81AD49E-F014-400C-A03E-CBC6AC35A747}" srcOrd="1" destOrd="0" presId="urn:microsoft.com/office/officeart/2005/8/layout/vList5"/>
    <dgm:cxn modelId="{09A4CE81-026E-4257-A895-B77EAF804F35}" type="presParOf" srcId="{2585E527-7209-472A-89CB-5157C99F3A2E}" destId="{02AEF892-ECE1-4ADF-AE5A-662819456A78}" srcOrd="3" destOrd="0" presId="urn:microsoft.com/office/officeart/2005/8/layout/vList5"/>
    <dgm:cxn modelId="{4BAFE120-D590-4739-9241-CB997EFAEEE1}" type="presParOf" srcId="{2585E527-7209-472A-89CB-5157C99F3A2E}" destId="{83E4C9D9-70F2-48ED-AC03-D23D60381932}" srcOrd="4" destOrd="0" presId="urn:microsoft.com/office/officeart/2005/8/layout/vList5"/>
    <dgm:cxn modelId="{95C1519E-1D54-4741-A170-474FB674B261}" type="presParOf" srcId="{83E4C9D9-70F2-48ED-AC03-D23D60381932}" destId="{46D39F75-D827-4176-8C10-A82A0059BCE1}" srcOrd="0" destOrd="0" presId="urn:microsoft.com/office/officeart/2005/8/layout/vList5"/>
    <dgm:cxn modelId="{B26FFC3D-9CE1-490D-B3CC-5AE5411919D6}" type="presParOf" srcId="{83E4C9D9-70F2-48ED-AC03-D23D60381932}" destId="{68E52D4C-2022-4D41-8732-1407E9788D54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5B8D63-D6CC-4F69-9F0C-E02F8B601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D2DFCC4-747E-4F53-8A7B-3E4B30F50F2D}">
      <dgm:prSet phldrT="[Texto]"/>
      <dgm:spPr/>
      <dgm:t>
        <a:bodyPr/>
        <a:lstStyle/>
        <a:p>
          <a:r>
            <a:rPr lang="es-ES" dirty="0" smtClean="0"/>
            <a:t>18.46%=1,549,408 personas de 15 años en adelante que no saben leer ni escribir.</a:t>
          </a:r>
        </a:p>
        <a:p>
          <a:r>
            <a:rPr lang="es-ES" dirty="0" smtClean="0"/>
            <a:t>-CONALFA-</a:t>
          </a:r>
          <a:endParaRPr lang="es-ES" dirty="0"/>
        </a:p>
      </dgm:t>
    </dgm:pt>
    <dgm:pt modelId="{3D016F0E-9EBB-4A24-8984-15C470B90721}" type="parTrans" cxnId="{82B595FE-4896-430E-8318-CF395BEC676E}">
      <dgm:prSet/>
      <dgm:spPr/>
      <dgm:t>
        <a:bodyPr/>
        <a:lstStyle/>
        <a:p>
          <a:endParaRPr lang="es-ES"/>
        </a:p>
      </dgm:t>
    </dgm:pt>
    <dgm:pt modelId="{8BC3EC3F-B7F4-41A8-9058-801C8149217A}" type="sibTrans" cxnId="{82B595FE-4896-430E-8318-CF395BEC676E}">
      <dgm:prSet/>
      <dgm:spPr/>
      <dgm:t>
        <a:bodyPr/>
        <a:lstStyle/>
        <a:p>
          <a:endParaRPr lang="es-ES"/>
        </a:p>
      </dgm:t>
    </dgm:pt>
    <dgm:pt modelId="{05804B51-A642-4A32-BE24-66F71271D646}">
      <dgm:prSet phldrT="[Texto]" phldr="1"/>
      <dgm:spPr/>
      <dgm:t>
        <a:bodyPr/>
        <a:lstStyle/>
        <a:p>
          <a:endParaRPr lang="es-ES"/>
        </a:p>
      </dgm:t>
    </dgm:pt>
    <dgm:pt modelId="{0104D682-7211-47C2-AEC9-1591E810CA04}" type="sibTrans" cxnId="{28C33ACA-36E1-493D-A6CD-C34219B7726F}">
      <dgm:prSet/>
      <dgm:spPr/>
      <dgm:t>
        <a:bodyPr/>
        <a:lstStyle/>
        <a:p>
          <a:endParaRPr lang="es-ES"/>
        </a:p>
      </dgm:t>
    </dgm:pt>
    <dgm:pt modelId="{277A02C7-7485-40C2-A958-B4A6452B8599}" type="parTrans" cxnId="{28C33ACA-36E1-493D-A6CD-C34219B7726F}">
      <dgm:prSet/>
      <dgm:spPr/>
      <dgm:t>
        <a:bodyPr/>
        <a:lstStyle/>
        <a:p>
          <a:endParaRPr lang="es-ES"/>
        </a:p>
      </dgm:t>
    </dgm:pt>
    <dgm:pt modelId="{50DD9A04-73CE-4D74-8AAD-0B88F4DE8F9E}">
      <dgm:prSet phldrT="[Texto]"/>
      <dgm:spPr/>
      <dgm:t>
        <a:bodyPr/>
        <a:lstStyle/>
        <a:p>
          <a:r>
            <a:rPr lang="es-ES" dirty="0" smtClean="0"/>
            <a:t>Esfuerzos:</a:t>
          </a:r>
        </a:p>
        <a:p>
          <a:r>
            <a:rPr lang="es-ES" dirty="0" smtClean="0"/>
            <a:t>El Ministerio de Educación fortaleciendo el sistema educativo nacional en calidad y cobertura.</a:t>
          </a:r>
          <a:endParaRPr lang="es-ES" dirty="0"/>
        </a:p>
      </dgm:t>
    </dgm:pt>
    <dgm:pt modelId="{CD8262CD-F851-4EED-B85D-B504ED5C9A8B}" type="sibTrans" cxnId="{CB735DFD-6A5F-468E-AC14-3A6E9869938A}">
      <dgm:prSet/>
      <dgm:spPr/>
      <dgm:t>
        <a:bodyPr/>
        <a:lstStyle/>
        <a:p>
          <a:endParaRPr lang="es-ES"/>
        </a:p>
      </dgm:t>
    </dgm:pt>
    <dgm:pt modelId="{2E7DB267-06CF-4D22-8FAD-0353F56DAE5D}" type="parTrans" cxnId="{CB735DFD-6A5F-468E-AC14-3A6E9869938A}">
      <dgm:prSet/>
      <dgm:spPr/>
      <dgm:t>
        <a:bodyPr/>
        <a:lstStyle/>
        <a:p>
          <a:endParaRPr lang="es-ES"/>
        </a:p>
      </dgm:t>
    </dgm:pt>
    <dgm:pt modelId="{029EE382-4946-4A60-8DA5-E57F2C7208F5}" type="pres">
      <dgm:prSet presAssocID="{B25B8D63-D6CC-4F69-9F0C-E02F8B601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4DD43CA-A98F-46A3-98A9-1348C5224A23}" type="pres">
      <dgm:prSet presAssocID="{CD2DFCC4-747E-4F53-8A7B-3E4B30F50F2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B40481-597E-48D9-86B5-073AB6543625}" type="pres">
      <dgm:prSet presAssocID="{CD2DFCC4-747E-4F53-8A7B-3E4B30F50F2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ED10D57-8780-47AE-BC08-834C4BAFA8DB}" type="pres">
      <dgm:prSet presAssocID="{50DD9A04-73CE-4D74-8AAD-0B88F4DE8F9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F4D3D88-287C-47EE-B29D-39653C2E478F}" type="presOf" srcId="{05804B51-A642-4A32-BE24-66F71271D646}" destId="{A8B40481-597E-48D9-86B5-073AB6543625}" srcOrd="0" destOrd="0" presId="urn:microsoft.com/office/officeart/2005/8/layout/vList2"/>
    <dgm:cxn modelId="{9ECEC3F9-AD10-4E4A-BD17-817BF032BE6C}" type="presOf" srcId="{CD2DFCC4-747E-4F53-8A7B-3E4B30F50F2D}" destId="{24DD43CA-A98F-46A3-98A9-1348C5224A23}" srcOrd="0" destOrd="0" presId="urn:microsoft.com/office/officeart/2005/8/layout/vList2"/>
    <dgm:cxn modelId="{CB735DFD-6A5F-468E-AC14-3A6E9869938A}" srcId="{B25B8D63-D6CC-4F69-9F0C-E02F8B601AC5}" destId="{50DD9A04-73CE-4D74-8AAD-0B88F4DE8F9E}" srcOrd="1" destOrd="0" parTransId="{2E7DB267-06CF-4D22-8FAD-0353F56DAE5D}" sibTransId="{CD8262CD-F851-4EED-B85D-B504ED5C9A8B}"/>
    <dgm:cxn modelId="{28C33ACA-36E1-493D-A6CD-C34219B7726F}" srcId="{CD2DFCC4-747E-4F53-8A7B-3E4B30F50F2D}" destId="{05804B51-A642-4A32-BE24-66F71271D646}" srcOrd="0" destOrd="0" parTransId="{277A02C7-7485-40C2-A958-B4A6452B8599}" sibTransId="{0104D682-7211-47C2-AEC9-1591E810CA04}"/>
    <dgm:cxn modelId="{91781D9D-8A81-40CF-9C11-274F98A0B5E8}" type="presOf" srcId="{50DD9A04-73CE-4D74-8AAD-0B88F4DE8F9E}" destId="{AED10D57-8780-47AE-BC08-834C4BAFA8DB}" srcOrd="0" destOrd="0" presId="urn:microsoft.com/office/officeart/2005/8/layout/vList2"/>
    <dgm:cxn modelId="{6432109B-35D0-401F-8019-56899C9E4304}" type="presOf" srcId="{B25B8D63-D6CC-4F69-9F0C-E02F8B601AC5}" destId="{029EE382-4946-4A60-8DA5-E57F2C7208F5}" srcOrd="0" destOrd="0" presId="urn:microsoft.com/office/officeart/2005/8/layout/vList2"/>
    <dgm:cxn modelId="{82B595FE-4896-430E-8318-CF395BEC676E}" srcId="{B25B8D63-D6CC-4F69-9F0C-E02F8B601AC5}" destId="{CD2DFCC4-747E-4F53-8A7B-3E4B30F50F2D}" srcOrd="0" destOrd="0" parTransId="{3D016F0E-9EBB-4A24-8984-15C470B90721}" sibTransId="{8BC3EC3F-B7F4-41A8-9058-801C8149217A}"/>
    <dgm:cxn modelId="{8179949F-D2BA-46F8-ABC6-5304206D714E}" type="presParOf" srcId="{029EE382-4946-4A60-8DA5-E57F2C7208F5}" destId="{24DD43CA-A98F-46A3-98A9-1348C5224A23}" srcOrd="0" destOrd="0" presId="urn:microsoft.com/office/officeart/2005/8/layout/vList2"/>
    <dgm:cxn modelId="{313FE20C-C417-4521-BB88-D33FB7B8544A}" type="presParOf" srcId="{029EE382-4946-4A60-8DA5-E57F2C7208F5}" destId="{A8B40481-597E-48D9-86B5-073AB6543625}" srcOrd="1" destOrd="0" presId="urn:microsoft.com/office/officeart/2005/8/layout/vList2"/>
    <dgm:cxn modelId="{2DF419A6-CD8E-4286-8CA1-1BD5585C3A10}" type="presParOf" srcId="{029EE382-4946-4A60-8DA5-E57F2C7208F5}" destId="{AED10D57-8780-47AE-BC08-834C4BAFA8DB}" srcOrd="2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E8D2C5-8130-458B-956D-037B561375C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4C3ABB6-3E25-44E0-8753-1904E0225B64}">
      <dgm:prSet phldrT="[Texto]" custT="1"/>
      <dgm:spPr/>
      <dgm:t>
        <a:bodyPr/>
        <a:lstStyle/>
        <a:p>
          <a:r>
            <a:rPr lang="es-ES" sz="2400" dirty="0" smtClean="0"/>
            <a:t> En el año 2,010   </a:t>
          </a:r>
          <a:r>
            <a:rPr lang="es-ES" sz="2400" dirty="0" smtClean="0">
              <a:solidFill>
                <a:srgbClr val="FFFF00"/>
              </a:solidFill>
            </a:rPr>
            <a:t>510</a:t>
          </a:r>
          <a:r>
            <a:rPr lang="es-ES" sz="2400" dirty="0" smtClean="0"/>
            <a:t> </a:t>
          </a:r>
        </a:p>
        <a:p>
          <a:r>
            <a:rPr lang="es-ES" sz="2400" dirty="0" smtClean="0"/>
            <a:t>Organizaciones Gubernamentales y </a:t>
          </a:r>
        </a:p>
        <a:p>
          <a:r>
            <a:rPr lang="es-ES" sz="2400" dirty="0" smtClean="0"/>
            <a:t>No Gubernamentales.</a:t>
          </a:r>
          <a:endParaRPr lang="es-ES" sz="2400" dirty="0"/>
        </a:p>
      </dgm:t>
    </dgm:pt>
    <dgm:pt modelId="{0749E675-EEB2-4DE3-B308-EB36A0D0373F}" type="parTrans" cxnId="{989CEE5D-BE7C-47AB-B0AC-407B6EF3CF6B}">
      <dgm:prSet/>
      <dgm:spPr/>
      <dgm:t>
        <a:bodyPr/>
        <a:lstStyle/>
        <a:p>
          <a:endParaRPr lang="es-ES"/>
        </a:p>
      </dgm:t>
    </dgm:pt>
    <dgm:pt modelId="{9C1F2369-C4E7-43B4-B4B1-2D4DA384E4B4}" type="sibTrans" cxnId="{989CEE5D-BE7C-47AB-B0AC-407B6EF3CF6B}">
      <dgm:prSet/>
      <dgm:spPr/>
      <dgm:t>
        <a:bodyPr/>
        <a:lstStyle/>
        <a:p>
          <a:endParaRPr lang="es-ES"/>
        </a:p>
      </dgm:t>
    </dgm:pt>
    <dgm:pt modelId="{D430071C-2E20-4A0D-8C74-79627FD3736F}">
      <dgm:prSet phldrT="[Texto]"/>
      <dgm:spPr/>
      <dgm:t>
        <a:bodyPr/>
        <a:lstStyle/>
        <a:p>
          <a:r>
            <a:rPr lang="es-ES" dirty="0" smtClean="0"/>
            <a:t>Municipalidades </a:t>
          </a:r>
        </a:p>
        <a:p>
          <a:r>
            <a:rPr lang="es-ES" dirty="0" smtClean="0"/>
            <a:t>– Mejores aliados.</a:t>
          </a:r>
          <a:endParaRPr lang="es-ES" dirty="0"/>
        </a:p>
      </dgm:t>
    </dgm:pt>
    <dgm:pt modelId="{EE7C6CAA-5995-445B-8FC2-5050BEAE2C32}" type="parTrans" cxnId="{F1E9C3C4-8C9A-444A-9A1D-3C173B697528}">
      <dgm:prSet/>
      <dgm:spPr/>
      <dgm:t>
        <a:bodyPr/>
        <a:lstStyle/>
        <a:p>
          <a:endParaRPr lang="es-ES"/>
        </a:p>
      </dgm:t>
    </dgm:pt>
    <dgm:pt modelId="{E8D75315-B103-4299-8584-2E7A6DB7FE3F}" type="sibTrans" cxnId="{F1E9C3C4-8C9A-444A-9A1D-3C173B697528}">
      <dgm:prSet/>
      <dgm:spPr/>
      <dgm:t>
        <a:bodyPr/>
        <a:lstStyle/>
        <a:p>
          <a:endParaRPr lang="es-ES"/>
        </a:p>
      </dgm:t>
    </dgm:pt>
    <dgm:pt modelId="{DBF3B457-9DD3-4B48-9EC0-0759F2602156}">
      <dgm:prSet phldrT="[Texto]"/>
      <dgm:spPr/>
      <dgm:t>
        <a:bodyPr/>
        <a:lstStyle/>
        <a:p>
          <a:r>
            <a:rPr lang="es-ES" dirty="0" smtClean="0"/>
            <a:t>Iglesias, fábricas, cooperativas, otros.</a:t>
          </a:r>
          <a:endParaRPr lang="es-ES" dirty="0"/>
        </a:p>
      </dgm:t>
    </dgm:pt>
    <dgm:pt modelId="{8DCDE49C-A311-4065-88DE-85449C2E6613}" type="parTrans" cxnId="{C4B46C22-88C9-4CA2-82CE-898B9B1B1BE0}">
      <dgm:prSet/>
      <dgm:spPr/>
      <dgm:t>
        <a:bodyPr/>
        <a:lstStyle/>
        <a:p>
          <a:endParaRPr lang="es-ES"/>
        </a:p>
      </dgm:t>
    </dgm:pt>
    <dgm:pt modelId="{1F9502FD-EB72-4E7C-9F97-6F64CCB78067}" type="sibTrans" cxnId="{C4B46C22-88C9-4CA2-82CE-898B9B1B1BE0}">
      <dgm:prSet/>
      <dgm:spPr/>
      <dgm:t>
        <a:bodyPr/>
        <a:lstStyle/>
        <a:p>
          <a:endParaRPr lang="es-ES"/>
        </a:p>
      </dgm:t>
    </dgm:pt>
    <dgm:pt modelId="{26A9AEEB-C81A-4697-B66C-448E3A8CAAEF}" type="pres">
      <dgm:prSet presAssocID="{74E8D2C5-8130-458B-956D-037B561375C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FD1096-4BF6-4D7E-97E0-577632BA5B28}" type="pres">
      <dgm:prSet presAssocID="{74E8D2C5-8130-458B-956D-037B561375C0}" presName="dummyMaxCanvas" presStyleCnt="0">
        <dgm:presLayoutVars/>
      </dgm:prSet>
      <dgm:spPr/>
    </dgm:pt>
    <dgm:pt modelId="{638EDD9C-3D10-4672-9DDB-4D75FB3FEE02}" type="pres">
      <dgm:prSet presAssocID="{74E8D2C5-8130-458B-956D-037B561375C0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908A7B-2FBF-493E-849C-00F8AE179E54}" type="pres">
      <dgm:prSet presAssocID="{74E8D2C5-8130-458B-956D-037B561375C0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FEB402-7596-422D-AE01-06FB9B6943C5}" type="pres">
      <dgm:prSet presAssocID="{74E8D2C5-8130-458B-956D-037B561375C0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F3911B-71F1-4D66-B17B-079261DAEAA8}" type="pres">
      <dgm:prSet presAssocID="{74E8D2C5-8130-458B-956D-037B561375C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CD53BB-17FB-401C-B2DF-34A05E3EA041}" type="pres">
      <dgm:prSet presAssocID="{74E8D2C5-8130-458B-956D-037B561375C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A31985-E130-4BC9-BECE-00A2C8E9BB2C}" type="pres">
      <dgm:prSet presAssocID="{74E8D2C5-8130-458B-956D-037B561375C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593469-6FA9-4898-813D-D48B77699C56}" type="pres">
      <dgm:prSet presAssocID="{74E8D2C5-8130-458B-956D-037B561375C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E46465-014B-474E-80C4-BA8F51639906}" type="pres">
      <dgm:prSet presAssocID="{74E8D2C5-8130-458B-956D-037B561375C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1E9C3C4-8C9A-444A-9A1D-3C173B697528}" srcId="{74E8D2C5-8130-458B-956D-037B561375C0}" destId="{D430071C-2E20-4A0D-8C74-79627FD3736F}" srcOrd="1" destOrd="0" parTransId="{EE7C6CAA-5995-445B-8FC2-5050BEAE2C32}" sibTransId="{E8D75315-B103-4299-8584-2E7A6DB7FE3F}"/>
    <dgm:cxn modelId="{C4B46C22-88C9-4CA2-82CE-898B9B1B1BE0}" srcId="{74E8D2C5-8130-458B-956D-037B561375C0}" destId="{DBF3B457-9DD3-4B48-9EC0-0759F2602156}" srcOrd="2" destOrd="0" parTransId="{8DCDE49C-A311-4065-88DE-85449C2E6613}" sibTransId="{1F9502FD-EB72-4E7C-9F97-6F64CCB78067}"/>
    <dgm:cxn modelId="{CA3176C1-2A72-4B2A-9F1D-3695C740CC20}" type="presOf" srcId="{D430071C-2E20-4A0D-8C74-79627FD3736F}" destId="{43908A7B-2FBF-493E-849C-00F8AE179E54}" srcOrd="0" destOrd="0" presId="urn:microsoft.com/office/officeart/2005/8/layout/vProcess5"/>
    <dgm:cxn modelId="{A1C3C93B-B13D-4925-B92D-3247001A9D0C}" type="presOf" srcId="{84C3ABB6-3E25-44E0-8753-1904E0225B64}" destId="{638EDD9C-3D10-4672-9DDB-4D75FB3FEE02}" srcOrd="0" destOrd="0" presId="urn:microsoft.com/office/officeart/2005/8/layout/vProcess5"/>
    <dgm:cxn modelId="{31206040-E646-4378-9A79-3BB433D87DEE}" type="presOf" srcId="{D430071C-2E20-4A0D-8C74-79627FD3736F}" destId="{69593469-6FA9-4898-813D-D48B77699C56}" srcOrd="1" destOrd="0" presId="urn:microsoft.com/office/officeart/2005/8/layout/vProcess5"/>
    <dgm:cxn modelId="{A9D5F7AA-8F19-43F9-AAF2-73AB335B5371}" type="presOf" srcId="{DBF3B457-9DD3-4B48-9EC0-0759F2602156}" destId="{67FEB402-7596-422D-AE01-06FB9B6943C5}" srcOrd="0" destOrd="0" presId="urn:microsoft.com/office/officeart/2005/8/layout/vProcess5"/>
    <dgm:cxn modelId="{989CEE5D-BE7C-47AB-B0AC-407B6EF3CF6B}" srcId="{74E8D2C5-8130-458B-956D-037B561375C0}" destId="{84C3ABB6-3E25-44E0-8753-1904E0225B64}" srcOrd="0" destOrd="0" parTransId="{0749E675-EEB2-4DE3-B308-EB36A0D0373F}" sibTransId="{9C1F2369-C4E7-43B4-B4B1-2D4DA384E4B4}"/>
    <dgm:cxn modelId="{D1EB55EB-F11B-4D78-9F34-2645347452BF}" type="presOf" srcId="{E8D75315-B103-4299-8584-2E7A6DB7FE3F}" destId="{64CD53BB-17FB-401C-B2DF-34A05E3EA041}" srcOrd="0" destOrd="0" presId="urn:microsoft.com/office/officeart/2005/8/layout/vProcess5"/>
    <dgm:cxn modelId="{115E23BF-4333-4623-82E5-454E2A8B3885}" type="presOf" srcId="{74E8D2C5-8130-458B-956D-037B561375C0}" destId="{26A9AEEB-C81A-4697-B66C-448E3A8CAAEF}" srcOrd="0" destOrd="0" presId="urn:microsoft.com/office/officeart/2005/8/layout/vProcess5"/>
    <dgm:cxn modelId="{163E72C8-B467-40EB-971E-F0137096FFFB}" type="presOf" srcId="{84C3ABB6-3E25-44E0-8753-1904E0225B64}" destId="{87A31985-E130-4BC9-BECE-00A2C8E9BB2C}" srcOrd="1" destOrd="0" presId="urn:microsoft.com/office/officeart/2005/8/layout/vProcess5"/>
    <dgm:cxn modelId="{4BB2ABB4-CEB0-48BD-A08C-C7159C94ACA5}" type="presOf" srcId="{9C1F2369-C4E7-43B4-B4B1-2D4DA384E4B4}" destId="{35F3911B-71F1-4D66-B17B-079261DAEAA8}" srcOrd="0" destOrd="0" presId="urn:microsoft.com/office/officeart/2005/8/layout/vProcess5"/>
    <dgm:cxn modelId="{AAF17021-9628-43B1-A0B1-164EECFD41C6}" type="presOf" srcId="{DBF3B457-9DD3-4B48-9EC0-0759F2602156}" destId="{A2E46465-014B-474E-80C4-BA8F51639906}" srcOrd="1" destOrd="0" presId="urn:microsoft.com/office/officeart/2005/8/layout/vProcess5"/>
    <dgm:cxn modelId="{2742F388-4E10-4672-B914-3E111D684853}" type="presParOf" srcId="{26A9AEEB-C81A-4697-B66C-448E3A8CAAEF}" destId="{EFFD1096-4BF6-4D7E-97E0-577632BA5B28}" srcOrd="0" destOrd="0" presId="urn:microsoft.com/office/officeart/2005/8/layout/vProcess5"/>
    <dgm:cxn modelId="{F88AAC1A-F6A4-4B7D-B8CB-1064A7FF3118}" type="presParOf" srcId="{26A9AEEB-C81A-4697-B66C-448E3A8CAAEF}" destId="{638EDD9C-3D10-4672-9DDB-4D75FB3FEE02}" srcOrd="1" destOrd="0" presId="urn:microsoft.com/office/officeart/2005/8/layout/vProcess5"/>
    <dgm:cxn modelId="{7C27F514-F441-474D-B237-2184375155C0}" type="presParOf" srcId="{26A9AEEB-C81A-4697-B66C-448E3A8CAAEF}" destId="{43908A7B-2FBF-493E-849C-00F8AE179E54}" srcOrd="2" destOrd="0" presId="urn:microsoft.com/office/officeart/2005/8/layout/vProcess5"/>
    <dgm:cxn modelId="{E75D8D25-26D7-4667-B933-667F27FAAC8A}" type="presParOf" srcId="{26A9AEEB-C81A-4697-B66C-448E3A8CAAEF}" destId="{67FEB402-7596-422D-AE01-06FB9B6943C5}" srcOrd="3" destOrd="0" presId="urn:microsoft.com/office/officeart/2005/8/layout/vProcess5"/>
    <dgm:cxn modelId="{28A9B845-A209-478E-A88F-130C80A85230}" type="presParOf" srcId="{26A9AEEB-C81A-4697-B66C-448E3A8CAAEF}" destId="{35F3911B-71F1-4D66-B17B-079261DAEAA8}" srcOrd="4" destOrd="0" presId="urn:microsoft.com/office/officeart/2005/8/layout/vProcess5"/>
    <dgm:cxn modelId="{0700AA5A-9247-455F-B5C3-0B4797E6C04E}" type="presParOf" srcId="{26A9AEEB-C81A-4697-B66C-448E3A8CAAEF}" destId="{64CD53BB-17FB-401C-B2DF-34A05E3EA041}" srcOrd="5" destOrd="0" presId="urn:microsoft.com/office/officeart/2005/8/layout/vProcess5"/>
    <dgm:cxn modelId="{43DCB5EF-D88C-422E-B0B4-1EC9AE559120}" type="presParOf" srcId="{26A9AEEB-C81A-4697-B66C-448E3A8CAAEF}" destId="{87A31985-E130-4BC9-BECE-00A2C8E9BB2C}" srcOrd="6" destOrd="0" presId="urn:microsoft.com/office/officeart/2005/8/layout/vProcess5"/>
    <dgm:cxn modelId="{6E32D3DF-865E-44F6-86A6-8B00867AD2E6}" type="presParOf" srcId="{26A9AEEB-C81A-4697-B66C-448E3A8CAAEF}" destId="{69593469-6FA9-4898-813D-D48B77699C56}" srcOrd="7" destOrd="0" presId="urn:microsoft.com/office/officeart/2005/8/layout/vProcess5"/>
    <dgm:cxn modelId="{82BC7A7C-1BC3-4D2E-8A96-840A2327D0DA}" type="presParOf" srcId="{26A9AEEB-C81A-4697-B66C-448E3A8CAAEF}" destId="{A2E46465-014B-474E-80C4-BA8F51639906}" srcOrd="8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753B50-4F2B-4535-A311-5007966979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F3D01F-E8B4-4068-9A25-07A6C52B5E63}">
      <dgm:prSet phldrT="[Texto]"/>
      <dgm:spPr/>
      <dgm:t>
        <a:bodyPr/>
        <a:lstStyle/>
        <a:p>
          <a:r>
            <a:rPr lang="es-ES" dirty="0" smtClean="0"/>
            <a:t>Se tiene una red directa vía electrónica entre las Coordinaciones Departamentales y el centro de cómputo.</a:t>
          </a:r>
        </a:p>
        <a:p>
          <a:endParaRPr lang="es-ES" dirty="0" smtClean="0"/>
        </a:p>
        <a:p>
          <a:r>
            <a:rPr lang="es-ES" dirty="0" smtClean="0"/>
            <a:t>Desafío: Establecer la comunicación electrónica a nivel de municipio.</a:t>
          </a:r>
          <a:endParaRPr lang="es-ES" dirty="0"/>
        </a:p>
      </dgm:t>
    </dgm:pt>
    <dgm:pt modelId="{D04C76E9-19A9-4853-98B4-88F3DF22E195}" type="parTrans" cxnId="{8DD1987C-91C6-4C39-9926-B4109222D17D}">
      <dgm:prSet/>
      <dgm:spPr/>
      <dgm:t>
        <a:bodyPr/>
        <a:lstStyle/>
        <a:p>
          <a:endParaRPr lang="es-ES"/>
        </a:p>
      </dgm:t>
    </dgm:pt>
    <dgm:pt modelId="{6557294C-DD04-4EFF-A9F1-A1C6EC1E9F79}" type="sibTrans" cxnId="{8DD1987C-91C6-4C39-9926-B4109222D17D}">
      <dgm:prSet/>
      <dgm:spPr/>
      <dgm:t>
        <a:bodyPr/>
        <a:lstStyle/>
        <a:p>
          <a:endParaRPr lang="es-ES"/>
        </a:p>
      </dgm:t>
    </dgm:pt>
    <dgm:pt modelId="{E72A1E72-74B5-41EA-8725-AF3BD4CC57C5}">
      <dgm:prSet phldrT="[Texto]" phldr="1"/>
      <dgm:spPr/>
      <dgm:t>
        <a:bodyPr/>
        <a:lstStyle/>
        <a:p>
          <a:endParaRPr lang="es-ES" dirty="0"/>
        </a:p>
      </dgm:t>
    </dgm:pt>
    <dgm:pt modelId="{10887B6C-027C-4870-B7DA-99B63FA73040}" type="parTrans" cxnId="{182054B3-A386-43E2-8D38-ED92F3C5709E}">
      <dgm:prSet/>
      <dgm:spPr/>
      <dgm:t>
        <a:bodyPr/>
        <a:lstStyle/>
        <a:p>
          <a:endParaRPr lang="es-ES"/>
        </a:p>
      </dgm:t>
    </dgm:pt>
    <dgm:pt modelId="{42820C1E-929F-4149-A721-29A3C7A4D618}" type="sibTrans" cxnId="{182054B3-A386-43E2-8D38-ED92F3C5709E}">
      <dgm:prSet/>
      <dgm:spPr/>
      <dgm:t>
        <a:bodyPr/>
        <a:lstStyle/>
        <a:p>
          <a:endParaRPr lang="es-ES"/>
        </a:p>
      </dgm:t>
    </dgm:pt>
    <dgm:pt modelId="{1AE97EFD-371B-40F4-8B9D-85C29EC8FE54}" type="pres">
      <dgm:prSet presAssocID="{62753B50-4F2B-4535-A311-5007966979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DA971D0-2F4C-4F20-AD3C-CAA4987C21B5}" type="pres">
      <dgm:prSet presAssocID="{E3F3D01F-E8B4-4068-9A25-07A6C52B5E63}" presName="parentText" presStyleLbl="node1" presStyleIdx="0" presStyleCnt="1" custScaleY="15727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0B3DD7-853C-42EE-842D-7B9B961236A8}" type="pres">
      <dgm:prSet presAssocID="{E3F3D01F-E8B4-4068-9A25-07A6C52B5E6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723DE0C-5AD6-435A-95A8-1D925B68480F}" type="presOf" srcId="{62753B50-4F2B-4535-A311-500796697970}" destId="{1AE97EFD-371B-40F4-8B9D-85C29EC8FE54}" srcOrd="0" destOrd="0" presId="urn:microsoft.com/office/officeart/2005/8/layout/vList2"/>
    <dgm:cxn modelId="{182054B3-A386-43E2-8D38-ED92F3C5709E}" srcId="{E3F3D01F-E8B4-4068-9A25-07A6C52B5E63}" destId="{E72A1E72-74B5-41EA-8725-AF3BD4CC57C5}" srcOrd="0" destOrd="0" parTransId="{10887B6C-027C-4870-B7DA-99B63FA73040}" sibTransId="{42820C1E-929F-4149-A721-29A3C7A4D618}"/>
    <dgm:cxn modelId="{8DD1987C-91C6-4C39-9926-B4109222D17D}" srcId="{62753B50-4F2B-4535-A311-500796697970}" destId="{E3F3D01F-E8B4-4068-9A25-07A6C52B5E63}" srcOrd="0" destOrd="0" parTransId="{D04C76E9-19A9-4853-98B4-88F3DF22E195}" sibTransId="{6557294C-DD04-4EFF-A9F1-A1C6EC1E9F79}"/>
    <dgm:cxn modelId="{55853402-D58B-4095-9F3F-0A468616D6AB}" type="presOf" srcId="{E3F3D01F-E8B4-4068-9A25-07A6C52B5E63}" destId="{EDA971D0-2F4C-4F20-AD3C-CAA4987C21B5}" srcOrd="0" destOrd="0" presId="urn:microsoft.com/office/officeart/2005/8/layout/vList2"/>
    <dgm:cxn modelId="{B71A5092-75CE-4069-8148-B62E342B3D12}" type="presOf" srcId="{E72A1E72-74B5-41EA-8725-AF3BD4CC57C5}" destId="{390B3DD7-853C-42EE-842D-7B9B961236A8}" srcOrd="0" destOrd="0" presId="urn:microsoft.com/office/officeart/2005/8/layout/vList2"/>
    <dgm:cxn modelId="{600EE4EA-1E5F-420F-A04A-95F4AC3E9849}" type="presParOf" srcId="{1AE97EFD-371B-40F4-8B9D-85C29EC8FE54}" destId="{EDA971D0-2F4C-4F20-AD3C-CAA4987C21B5}" srcOrd="0" destOrd="0" presId="urn:microsoft.com/office/officeart/2005/8/layout/vList2"/>
    <dgm:cxn modelId="{0B723F5A-54C3-402C-ADB3-21784927FA2C}" type="presParOf" srcId="{1AE97EFD-371B-40F4-8B9D-85C29EC8FE54}" destId="{390B3DD7-853C-42EE-842D-7B9B961236A8}" srcOrd="1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D15C73-9329-4FF0-9890-062EBFD4FC9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27EFB42-A1B5-4305-AEB0-193873DCD201}">
      <dgm:prSet phldrT="[Texto]"/>
      <dgm:spPr/>
      <dgm:t>
        <a:bodyPr/>
        <a:lstStyle/>
        <a:p>
          <a:r>
            <a:rPr lang="es-ES" dirty="0" smtClean="0"/>
            <a:t>Las personas indígenas tienen más participación en los grupos con pertinencia cultural, particularmente las mujeres.</a:t>
          </a:r>
          <a:endParaRPr lang="es-ES" dirty="0"/>
        </a:p>
      </dgm:t>
    </dgm:pt>
    <dgm:pt modelId="{1CEAA34A-4F78-4F5F-901A-511FDB99D060}" type="parTrans" cxnId="{A21A8C2B-7703-4348-8AD1-E3CDBAAB5956}">
      <dgm:prSet/>
      <dgm:spPr/>
      <dgm:t>
        <a:bodyPr/>
        <a:lstStyle/>
        <a:p>
          <a:endParaRPr lang="es-ES"/>
        </a:p>
      </dgm:t>
    </dgm:pt>
    <dgm:pt modelId="{5B4219DD-0062-4C76-A0C2-500956E1ED61}" type="sibTrans" cxnId="{A21A8C2B-7703-4348-8AD1-E3CDBAAB5956}">
      <dgm:prSet/>
      <dgm:spPr/>
      <dgm:t>
        <a:bodyPr/>
        <a:lstStyle/>
        <a:p>
          <a:endParaRPr lang="es-ES"/>
        </a:p>
      </dgm:t>
    </dgm:pt>
    <dgm:pt modelId="{75E9FA73-57A1-4466-87FF-6D50B7E4A2CE}">
      <dgm:prSet phldrT="[Texto]"/>
      <dgm:spPr/>
      <dgm:t>
        <a:bodyPr/>
        <a:lstStyle/>
        <a:p>
          <a:pPr algn="ctr"/>
          <a:r>
            <a:rPr lang="es-ES" dirty="0" smtClean="0"/>
            <a:t>Experiencias metodológicas:</a:t>
          </a:r>
        </a:p>
        <a:p>
          <a:pPr algn="l"/>
          <a:r>
            <a:rPr lang="es-ES" dirty="0" smtClean="0"/>
            <a:t>a) Educación vinculada al trabajo.</a:t>
          </a:r>
        </a:p>
        <a:p>
          <a:pPr algn="l"/>
          <a:r>
            <a:rPr lang="es-ES" dirty="0" smtClean="0"/>
            <a:t>b) Alfabetización intrafamiliar.    </a:t>
          </a:r>
          <a:endParaRPr lang="es-ES" dirty="0"/>
        </a:p>
      </dgm:t>
    </dgm:pt>
    <dgm:pt modelId="{A5BF294E-FD43-4A9A-A6E9-AE8F61A53DF2}" type="parTrans" cxnId="{2EB09121-678B-422F-8994-CA66965A2F58}">
      <dgm:prSet/>
      <dgm:spPr/>
      <dgm:t>
        <a:bodyPr/>
        <a:lstStyle/>
        <a:p>
          <a:endParaRPr lang="es-ES"/>
        </a:p>
      </dgm:t>
    </dgm:pt>
    <dgm:pt modelId="{FFCC3181-0AD7-4092-86DA-0D509C6722EC}" type="sibTrans" cxnId="{2EB09121-678B-422F-8994-CA66965A2F58}">
      <dgm:prSet/>
      <dgm:spPr/>
      <dgm:t>
        <a:bodyPr/>
        <a:lstStyle/>
        <a:p>
          <a:endParaRPr lang="es-ES"/>
        </a:p>
      </dgm:t>
    </dgm:pt>
    <dgm:pt modelId="{158EF3D9-6CFE-48E7-9B29-9089B43B72E4}">
      <dgm:prSet phldrT="[Texto]"/>
      <dgm:spPr/>
      <dgm:t>
        <a:bodyPr/>
        <a:lstStyle/>
        <a:p>
          <a:pPr algn="l"/>
          <a:r>
            <a:rPr lang="es-ES" dirty="0" smtClean="0"/>
            <a:t>c) Bi-alfabetización.</a:t>
          </a:r>
        </a:p>
        <a:p>
          <a:pPr algn="l"/>
          <a:r>
            <a:rPr lang="es-ES" dirty="0" smtClean="0"/>
            <a:t>d) Alfabetización por radio.</a:t>
          </a:r>
          <a:endParaRPr lang="es-ES" dirty="0"/>
        </a:p>
      </dgm:t>
    </dgm:pt>
    <dgm:pt modelId="{5EEF43E3-5A98-41AF-ADDC-337799267E73}" type="parTrans" cxnId="{610894D2-6737-435A-8434-618452235ACE}">
      <dgm:prSet/>
      <dgm:spPr/>
      <dgm:t>
        <a:bodyPr/>
        <a:lstStyle/>
        <a:p>
          <a:endParaRPr lang="es-ES"/>
        </a:p>
      </dgm:t>
    </dgm:pt>
    <dgm:pt modelId="{A3D08305-89ED-4166-B8F7-4FFA1D2283F2}" type="sibTrans" cxnId="{610894D2-6737-435A-8434-618452235ACE}">
      <dgm:prSet/>
      <dgm:spPr/>
      <dgm:t>
        <a:bodyPr/>
        <a:lstStyle/>
        <a:p>
          <a:endParaRPr lang="es-ES"/>
        </a:p>
      </dgm:t>
    </dgm:pt>
    <dgm:pt modelId="{BCAC075C-98AD-4350-917B-4823C6AB2AE9}" type="pres">
      <dgm:prSet presAssocID="{19D15C73-9329-4FF0-9890-062EBFD4FC9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7B53A22-0D1F-44F8-B6FF-C2F10CE36CB6}" type="pres">
      <dgm:prSet presAssocID="{427EFB42-A1B5-4305-AEB0-193873DCD201}" presName="linNode" presStyleCnt="0"/>
      <dgm:spPr/>
    </dgm:pt>
    <dgm:pt modelId="{DC83BF78-BB43-4D75-994D-3799A51FB774}" type="pres">
      <dgm:prSet presAssocID="{427EFB42-A1B5-4305-AEB0-193873DCD201}" presName="parentText" presStyleLbl="node1" presStyleIdx="0" presStyleCnt="3" custScaleX="264583" custLinFactNeighborX="16879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3F55AA-3EDF-494C-9522-F90AFDDB4202}" type="pres">
      <dgm:prSet presAssocID="{5B4219DD-0062-4C76-A0C2-500956E1ED61}" presName="sp" presStyleCnt="0"/>
      <dgm:spPr/>
    </dgm:pt>
    <dgm:pt modelId="{8533DD4D-6A6F-40DF-AC10-58A4E5EB058B}" type="pres">
      <dgm:prSet presAssocID="{75E9FA73-57A1-4466-87FF-6D50B7E4A2CE}" presName="linNode" presStyleCnt="0"/>
      <dgm:spPr/>
    </dgm:pt>
    <dgm:pt modelId="{5AD2CEED-774C-46A9-BC96-F7C71D3F2A4F}" type="pres">
      <dgm:prSet presAssocID="{75E9FA73-57A1-4466-87FF-6D50B7E4A2CE}" presName="parentText" presStyleLbl="node1" presStyleIdx="1" presStyleCnt="3" custScaleX="264928" custLinFactNeighborX="5632" custLinFactNeighborY="-175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172E58-F211-475C-AC7D-3E5F4DB3075C}" type="pres">
      <dgm:prSet presAssocID="{FFCC3181-0AD7-4092-86DA-0D509C6722EC}" presName="sp" presStyleCnt="0"/>
      <dgm:spPr/>
    </dgm:pt>
    <dgm:pt modelId="{95507713-E916-400D-8996-7083F91D37F4}" type="pres">
      <dgm:prSet presAssocID="{158EF3D9-6CFE-48E7-9B29-9089B43B72E4}" presName="linNode" presStyleCnt="0"/>
      <dgm:spPr/>
    </dgm:pt>
    <dgm:pt modelId="{D0A6D50B-469C-41CD-926C-AB1854C03BE5}" type="pres">
      <dgm:prSet presAssocID="{158EF3D9-6CFE-48E7-9B29-9089B43B72E4}" presName="parentText" presStyleLbl="node1" presStyleIdx="2" presStyleCnt="3" custScaleX="263967" custLinFactNeighborX="10282" custLinFactNeighborY="237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787D3C-481E-410E-94CF-7E134C874166}" type="presOf" srcId="{75E9FA73-57A1-4466-87FF-6D50B7E4A2CE}" destId="{5AD2CEED-774C-46A9-BC96-F7C71D3F2A4F}" srcOrd="0" destOrd="0" presId="urn:microsoft.com/office/officeart/2005/8/layout/vList5"/>
    <dgm:cxn modelId="{2EB09121-678B-422F-8994-CA66965A2F58}" srcId="{19D15C73-9329-4FF0-9890-062EBFD4FC9D}" destId="{75E9FA73-57A1-4466-87FF-6D50B7E4A2CE}" srcOrd="1" destOrd="0" parTransId="{A5BF294E-FD43-4A9A-A6E9-AE8F61A53DF2}" sibTransId="{FFCC3181-0AD7-4092-86DA-0D509C6722EC}"/>
    <dgm:cxn modelId="{1E9DC2BF-EEAD-459C-95AF-A79283CEDFD7}" type="presOf" srcId="{427EFB42-A1B5-4305-AEB0-193873DCD201}" destId="{DC83BF78-BB43-4D75-994D-3799A51FB774}" srcOrd="0" destOrd="0" presId="urn:microsoft.com/office/officeart/2005/8/layout/vList5"/>
    <dgm:cxn modelId="{610894D2-6737-435A-8434-618452235ACE}" srcId="{19D15C73-9329-4FF0-9890-062EBFD4FC9D}" destId="{158EF3D9-6CFE-48E7-9B29-9089B43B72E4}" srcOrd="2" destOrd="0" parTransId="{5EEF43E3-5A98-41AF-ADDC-337799267E73}" sibTransId="{A3D08305-89ED-4166-B8F7-4FFA1D2283F2}"/>
    <dgm:cxn modelId="{7AC0731A-6602-4C41-AF9C-F6F14D1743E0}" type="presOf" srcId="{158EF3D9-6CFE-48E7-9B29-9089B43B72E4}" destId="{D0A6D50B-469C-41CD-926C-AB1854C03BE5}" srcOrd="0" destOrd="0" presId="urn:microsoft.com/office/officeart/2005/8/layout/vList5"/>
    <dgm:cxn modelId="{A21A8C2B-7703-4348-8AD1-E3CDBAAB5956}" srcId="{19D15C73-9329-4FF0-9890-062EBFD4FC9D}" destId="{427EFB42-A1B5-4305-AEB0-193873DCD201}" srcOrd="0" destOrd="0" parTransId="{1CEAA34A-4F78-4F5F-901A-511FDB99D060}" sibTransId="{5B4219DD-0062-4C76-A0C2-500956E1ED61}"/>
    <dgm:cxn modelId="{9D2719DF-8B86-4697-AE35-2D53AB848B30}" type="presOf" srcId="{19D15C73-9329-4FF0-9890-062EBFD4FC9D}" destId="{BCAC075C-98AD-4350-917B-4823C6AB2AE9}" srcOrd="0" destOrd="0" presId="urn:microsoft.com/office/officeart/2005/8/layout/vList5"/>
    <dgm:cxn modelId="{3C2DFE9E-25C5-46AE-A617-6190D3C1A88E}" type="presParOf" srcId="{BCAC075C-98AD-4350-917B-4823C6AB2AE9}" destId="{57B53A22-0D1F-44F8-B6FF-C2F10CE36CB6}" srcOrd="0" destOrd="0" presId="urn:microsoft.com/office/officeart/2005/8/layout/vList5"/>
    <dgm:cxn modelId="{8BE04AEB-439B-4C85-B224-A7F5ADF35531}" type="presParOf" srcId="{57B53A22-0D1F-44F8-B6FF-C2F10CE36CB6}" destId="{DC83BF78-BB43-4D75-994D-3799A51FB774}" srcOrd="0" destOrd="0" presId="urn:microsoft.com/office/officeart/2005/8/layout/vList5"/>
    <dgm:cxn modelId="{52E4ACE4-3F35-4B30-9F93-92912C321095}" type="presParOf" srcId="{BCAC075C-98AD-4350-917B-4823C6AB2AE9}" destId="{903F55AA-3EDF-494C-9522-F90AFDDB4202}" srcOrd="1" destOrd="0" presId="urn:microsoft.com/office/officeart/2005/8/layout/vList5"/>
    <dgm:cxn modelId="{5F5A988A-FD7F-486E-B9FA-65FBCBEFD45D}" type="presParOf" srcId="{BCAC075C-98AD-4350-917B-4823C6AB2AE9}" destId="{8533DD4D-6A6F-40DF-AC10-58A4E5EB058B}" srcOrd="2" destOrd="0" presId="urn:microsoft.com/office/officeart/2005/8/layout/vList5"/>
    <dgm:cxn modelId="{8738F6D5-BC80-4EB9-9FEE-F78E9846744B}" type="presParOf" srcId="{8533DD4D-6A6F-40DF-AC10-58A4E5EB058B}" destId="{5AD2CEED-774C-46A9-BC96-F7C71D3F2A4F}" srcOrd="0" destOrd="0" presId="urn:microsoft.com/office/officeart/2005/8/layout/vList5"/>
    <dgm:cxn modelId="{D83B7653-4226-45D9-9116-224E4B7602A1}" type="presParOf" srcId="{BCAC075C-98AD-4350-917B-4823C6AB2AE9}" destId="{A1172E58-F211-475C-AC7D-3E5F4DB3075C}" srcOrd="3" destOrd="0" presId="urn:microsoft.com/office/officeart/2005/8/layout/vList5"/>
    <dgm:cxn modelId="{A2D900C4-0B3F-442B-8E45-8E77DACFAF6D}" type="presParOf" srcId="{BCAC075C-98AD-4350-917B-4823C6AB2AE9}" destId="{95507713-E916-400D-8996-7083F91D37F4}" srcOrd="4" destOrd="0" presId="urn:microsoft.com/office/officeart/2005/8/layout/vList5"/>
    <dgm:cxn modelId="{4CAF1551-E820-4015-80B8-B949303C4862}" type="presParOf" srcId="{95507713-E916-400D-8996-7083F91D37F4}" destId="{D0A6D50B-469C-41CD-926C-AB1854C03BE5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F4D02-561A-4FC2-8CF3-002A2D16DAD7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01BB7-086F-4E6B-A6D4-17FAEF57E72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23/05/2011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57200" y="1714489"/>
            <a:ext cx="8458200" cy="2157424"/>
          </a:xfrm>
        </p:spPr>
        <p:txBody>
          <a:bodyPr>
            <a:normAutofit/>
          </a:bodyPr>
          <a:lstStyle/>
          <a:p>
            <a:r>
              <a:rPr lang="es-ES" dirty="0" smtClean="0"/>
              <a:t>PARTICIPACIÓN, INCLUSIÓN Y EQUIDAD EN LA ALFABETIZACIÓN DE JÓVENES Y ADULTOS</a:t>
            </a: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928826"/>
          </a:xfrm>
        </p:spPr>
        <p:txBody>
          <a:bodyPr>
            <a:normAutofit/>
          </a:bodyPr>
          <a:lstStyle/>
          <a:p>
            <a:r>
              <a:rPr lang="es-ES" sz="3200" dirty="0" smtClean="0"/>
              <a:t>Experiencias que han tenido éxito en la eliminación de barreras a la participación</a:t>
            </a:r>
            <a:endParaRPr lang="es-ES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2571744"/>
          <a:ext cx="8229600" cy="407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Programas para grupos específicos: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C00000"/>
                </a:solidFill>
              </a:rPr>
              <a:t>Privados de libertad.</a:t>
            </a:r>
          </a:p>
          <a:p>
            <a:r>
              <a:rPr lang="es-ES" sz="3600" dirty="0" smtClean="0">
                <a:solidFill>
                  <a:srgbClr val="C00000"/>
                </a:solidFill>
              </a:rPr>
              <a:t>Con discapacidad visual.</a:t>
            </a:r>
          </a:p>
          <a:p>
            <a:r>
              <a:rPr lang="es-ES" sz="3600" dirty="0" smtClean="0">
                <a:solidFill>
                  <a:srgbClr val="C00000"/>
                </a:solidFill>
              </a:rPr>
              <a:t>Población monolingüe que es indígena pero que habla español.</a:t>
            </a:r>
          </a:p>
          <a:p>
            <a:r>
              <a:rPr lang="es-ES" sz="3600" dirty="0" smtClean="0">
                <a:solidFill>
                  <a:srgbClr val="C00000"/>
                </a:solidFill>
              </a:rPr>
              <a:t>Migrantes. ( En Estados Unidos) y cuando son deportados. </a:t>
            </a:r>
            <a:endParaRPr lang="es-ES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85736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rgbClr val="C00000"/>
                </a:solidFill>
              </a:rPr>
              <a:t>GRACIAS</a:t>
            </a:r>
            <a:endParaRPr lang="es-ES" sz="4400" b="1" dirty="0">
              <a:solidFill>
                <a:srgbClr val="C0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30026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ES" sz="3200" b="1" dirty="0" smtClean="0">
                <a:solidFill>
                  <a:srgbClr val="7030A0"/>
                </a:solidFill>
              </a:rPr>
              <a:t>Licenciado en Educación de Adultos: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rgbClr val="7030A0"/>
                </a:solidFill>
              </a:rPr>
              <a:t>Jorge Rudy García Monterroso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rgbClr val="7030A0"/>
                </a:solidFill>
              </a:rPr>
              <a:t>Comité Nacional de Alfabetización</a:t>
            </a:r>
          </a:p>
          <a:p>
            <a:pPr algn="ctr">
              <a:buNone/>
            </a:pPr>
            <a:r>
              <a:rPr lang="es-ES" sz="3200" b="1" dirty="0" smtClean="0">
                <a:solidFill>
                  <a:srgbClr val="7030A0"/>
                </a:solidFill>
              </a:rPr>
              <a:t>Guatemala</a:t>
            </a:r>
            <a:r>
              <a:rPr lang="es-ES" sz="3200" dirty="0" smtClean="0">
                <a:solidFill>
                  <a:srgbClr val="7030A0"/>
                </a:solidFill>
              </a:rPr>
              <a:t>.</a:t>
            </a:r>
            <a:endParaRPr lang="es-ES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dirty="0" smtClean="0"/>
              <a:t>CONTEXTO ECONÓMICO Y SOCIAL DE GUATEMALA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 de analfabetismo: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Participación: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Participación por idiomas:</a:t>
            </a:r>
            <a:endParaRPr lang="es-ES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17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07406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Español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Bilingüe</a:t>
                      </a:r>
                      <a:endParaRPr lang="es-ES" sz="2800" dirty="0"/>
                    </a:p>
                  </a:txBody>
                  <a:tcPr/>
                </a:tc>
              </a:tr>
              <a:tr h="807406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2008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73%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27%</a:t>
                      </a:r>
                      <a:endParaRPr lang="es-ES" sz="2800" dirty="0"/>
                    </a:p>
                  </a:txBody>
                  <a:tcPr/>
                </a:tc>
              </a:tr>
              <a:tr h="807406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2009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77%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23%</a:t>
                      </a:r>
                      <a:endParaRPr lang="es-ES" sz="2800" dirty="0"/>
                    </a:p>
                  </a:txBody>
                  <a:tcPr/>
                </a:tc>
              </a:tr>
              <a:tr h="807406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2010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76%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24%</a:t>
                      </a:r>
                      <a:endParaRPr lang="es-ES" sz="2800" dirty="0"/>
                    </a:p>
                  </a:txBody>
                  <a:tcPr/>
                </a:tc>
              </a:tr>
              <a:tr h="807406">
                <a:tc gridSpan="3">
                  <a:txBody>
                    <a:bodyPr/>
                    <a:lstStyle/>
                    <a:p>
                      <a:r>
                        <a:rPr lang="es-ES" sz="2800" dirty="0" smtClean="0"/>
                        <a:t>Se</a:t>
                      </a:r>
                      <a:r>
                        <a:rPr lang="es-ES" sz="2800" baseline="0" dirty="0" smtClean="0"/>
                        <a:t> cuenta con materiales educativos en 17 idiomas mayas de los 22 con que cuenta el país.</a:t>
                      </a:r>
                      <a:endParaRPr lang="es-E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 sexo: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231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21694">
                <a:tc>
                  <a:txBody>
                    <a:bodyPr/>
                    <a:lstStyle/>
                    <a:p>
                      <a:pPr algn="ctr"/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Mujeres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Hombres</a:t>
                      </a:r>
                      <a:endParaRPr lang="es-ES" sz="2800" dirty="0"/>
                    </a:p>
                  </a:txBody>
                  <a:tcPr/>
                </a:tc>
              </a:tr>
              <a:tr h="82169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2008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102,213=</a:t>
                      </a:r>
                      <a:r>
                        <a:rPr lang="es-ES" sz="2800" dirty="0" smtClean="0">
                          <a:solidFill>
                            <a:srgbClr val="C00000"/>
                          </a:solidFill>
                        </a:rPr>
                        <a:t>69%</a:t>
                      </a:r>
                      <a:endParaRPr lang="es-E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45,696=31%</a:t>
                      </a:r>
                      <a:endParaRPr lang="es-ES" sz="2800" dirty="0"/>
                    </a:p>
                  </a:txBody>
                  <a:tcPr/>
                </a:tc>
              </a:tr>
              <a:tr h="82169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2009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153,190=</a:t>
                      </a:r>
                      <a:r>
                        <a:rPr lang="es-ES" sz="2800" dirty="0" smtClean="0">
                          <a:solidFill>
                            <a:srgbClr val="C00000"/>
                          </a:solidFill>
                        </a:rPr>
                        <a:t>70%</a:t>
                      </a:r>
                      <a:endParaRPr lang="es-E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67,045=30%</a:t>
                      </a:r>
                      <a:endParaRPr lang="es-ES" sz="2800" dirty="0"/>
                    </a:p>
                  </a:txBody>
                  <a:tcPr/>
                </a:tc>
              </a:tr>
              <a:tr h="82169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2010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112,081=</a:t>
                      </a:r>
                      <a:r>
                        <a:rPr lang="es-ES" sz="2800" dirty="0" smtClean="0">
                          <a:solidFill>
                            <a:srgbClr val="C00000"/>
                          </a:solidFill>
                        </a:rPr>
                        <a:t>72%</a:t>
                      </a:r>
                      <a:endParaRPr lang="es-E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43,326=28%</a:t>
                      </a:r>
                      <a:endParaRPr lang="es-ES" sz="2800" dirty="0"/>
                    </a:p>
                  </a:txBody>
                  <a:tcPr/>
                </a:tc>
              </a:tr>
              <a:tr h="821694">
                <a:tc gridSpan="3"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Se manifiesta una tendencia a mayor participación</a:t>
                      </a:r>
                      <a:r>
                        <a:rPr lang="es-ES" sz="2800" baseline="0" dirty="0" smtClean="0"/>
                        <a:t> de la mujer.</a:t>
                      </a:r>
                      <a:endParaRPr lang="es-E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Programa “Yo, sí puedo”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239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93119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Año</a:t>
                      </a:r>
                      <a:endParaRPr lang="es-E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Personas atendidas</a:t>
                      </a:r>
                      <a:endParaRPr lang="es-ES" sz="3200" dirty="0"/>
                    </a:p>
                  </a:txBody>
                  <a:tcPr/>
                </a:tc>
              </a:tr>
              <a:tr h="793119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2008</a:t>
                      </a:r>
                      <a:endParaRPr lang="es-E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362</a:t>
                      </a:r>
                      <a:endParaRPr lang="es-ES" sz="3200" dirty="0"/>
                    </a:p>
                  </a:txBody>
                  <a:tcPr/>
                </a:tc>
              </a:tr>
              <a:tr h="793119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2009</a:t>
                      </a:r>
                      <a:endParaRPr lang="es-E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10,129</a:t>
                      </a:r>
                      <a:endParaRPr lang="es-ES" sz="3200" dirty="0"/>
                    </a:p>
                  </a:txBody>
                  <a:tcPr/>
                </a:tc>
              </a:tr>
              <a:tr h="793119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2010</a:t>
                      </a:r>
                      <a:endParaRPr lang="es-E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35,739</a:t>
                      </a:r>
                      <a:endParaRPr lang="es-ES" sz="3200" dirty="0"/>
                    </a:p>
                  </a:txBody>
                  <a:tcPr/>
                </a:tc>
              </a:tr>
              <a:tr h="793119"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TOTAL</a:t>
                      </a:r>
                      <a:endParaRPr lang="es-E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3200" dirty="0" smtClean="0"/>
                        <a:t>46,230</a:t>
                      </a:r>
                      <a:endParaRPr lang="es-E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Recolección de datos y medición de la participación para obtener matrícula y logros de aprendizaje:</a:t>
            </a:r>
            <a:endParaRPr lang="es-ES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4" y="3071810"/>
          <a:ext cx="822960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90</TotalTime>
  <Words>376</Words>
  <PresentationFormat>Presentación en pantalla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Urbano</vt:lpstr>
      <vt:lpstr>PARTICIPACIÓN, INCLUSIÓN Y EQUIDAD EN LA ALFABETIZACIÓN DE JÓVENES Y ADULTOS</vt:lpstr>
      <vt:lpstr>CONTEXTO ECONÓMICO Y SOCIAL DE GUATEMALA</vt:lpstr>
      <vt:lpstr>Diapositiva 3</vt:lpstr>
      <vt:lpstr>Índice de analfabetismo:</vt:lpstr>
      <vt:lpstr>Participación:</vt:lpstr>
      <vt:lpstr>Participación por idiomas:</vt:lpstr>
      <vt:lpstr>Por sexo:</vt:lpstr>
      <vt:lpstr>Programa “Yo, sí puedo”</vt:lpstr>
      <vt:lpstr>Recolección de datos y medición de la participación para obtener matrícula y logros de aprendizaje:</vt:lpstr>
      <vt:lpstr>Experiencias que han tenido éxito en la eliminación de barreras a la participación</vt:lpstr>
      <vt:lpstr>Programas para grupos específicos: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PARTICIPACIÓN, INCLUSIÓN Y EQIDAD EN LA ALFABETIZACIÓN DE JÓVENES Y ADULTOS</dc:title>
  <cp:lastModifiedBy>CAPACITACIONPROFIE</cp:lastModifiedBy>
  <cp:revision>30</cp:revision>
  <dcterms:modified xsi:type="dcterms:W3CDTF">2011-05-24T00:11:17Z</dcterms:modified>
</cp:coreProperties>
</file>